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6.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49"/>
  </p:notesMasterIdLst>
  <p:handoutMasterIdLst>
    <p:handoutMasterId r:id="rId50"/>
  </p:handoutMasterIdLst>
  <p:sldIdLst>
    <p:sldId id="257" r:id="rId2"/>
    <p:sldId id="258" r:id="rId3"/>
    <p:sldId id="278" r:id="rId4"/>
    <p:sldId id="277" r:id="rId5"/>
    <p:sldId id="274" r:id="rId6"/>
    <p:sldId id="275" r:id="rId7"/>
    <p:sldId id="276" r:id="rId8"/>
    <p:sldId id="271" r:id="rId9"/>
    <p:sldId id="272" r:id="rId10"/>
    <p:sldId id="273" r:id="rId11"/>
    <p:sldId id="279" r:id="rId12"/>
    <p:sldId id="280" r:id="rId13"/>
    <p:sldId id="281" r:id="rId14"/>
    <p:sldId id="282" r:id="rId15"/>
    <p:sldId id="283" r:id="rId16"/>
    <p:sldId id="284" r:id="rId17"/>
    <p:sldId id="259" r:id="rId18"/>
    <p:sldId id="260" r:id="rId19"/>
    <p:sldId id="261" r:id="rId20"/>
    <p:sldId id="285" r:id="rId21"/>
    <p:sldId id="286" r:id="rId22"/>
    <p:sldId id="287" r:id="rId23"/>
    <p:sldId id="262" r:id="rId24"/>
    <p:sldId id="263" r:id="rId25"/>
    <p:sldId id="288" r:id="rId26"/>
    <p:sldId id="264" r:id="rId27"/>
    <p:sldId id="289" r:id="rId28"/>
    <p:sldId id="290" r:id="rId29"/>
    <p:sldId id="265" r:id="rId30"/>
    <p:sldId id="266" r:id="rId31"/>
    <p:sldId id="292" r:id="rId32"/>
    <p:sldId id="267" r:id="rId33"/>
    <p:sldId id="293" r:id="rId34"/>
    <p:sldId id="294" r:id="rId35"/>
    <p:sldId id="295" r:id="rId36"/>
    <p:sldId id="296" r:id="rId37"/>
    <p:sldId id="297" r:id="rId38"/>
    <p:sldId id="298" r:id="rId39"/>
    <p:sldId id="299" r:id="rId40"/>
    <p:sldId id="268" r:id="rId41"/>
    <p:sldId id="300" r:id="rId42"/>
    <p:sldId id="306" r:id="rId43"/>
    <p:sldId id="302" r:id="rId44"/>
    <p:sldId id="303" r:id="rId45"/>
    <p:sldId id="307" r:id="rId46"/>
    <p:sldId id="305" r:id="rId47"/>
    <p:sldId id="270"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pos="7296" userDrawn="1">
          <p15:clr>
            <a:srgbClr val="A4A3A4"/>
          </p15:clr>
        </p15:guide>
        <p15:guide id="4" orient="horz" pos="412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61" autoAdjust="0"/>
    <p:restoredTop sz="87661" autoAdjust="0"/>
  </p:normalViewPr>
  <p:slideViewPr>
    <p:cSldViewPr snapToGrid="0">
      <p:cViewPr varScale="1">
        <p:scale>
          <a:sx n="100" d="100"/>
          <a:sy n="100" d="100"/>
        </p:scale>
        <p:origin x="996" y="78"/>
      </p:cViewPr>
      <p:guideLst>
        <p:guide orient="horz" pos="2160"/>
        <p:guide pos="3840"/>
        <p:guide pos="7296"/>
        <p:guide orient="horz" pos="4128"/>
      </p:guideLst>
    </p:cSldViewPr>
  </p:slideViewPr>
  <p:notesTextViewPr>
    <p:cViewPr>
      <p:scale>
        <a:sx n="3" d="2"/>
        <a:sy n="3" d="2"/>
      </p:scale>
      <p:origin x="0" y="0"/>
    </p:cViewPr>
  </p:notesTextViewPr>
  <p:notesViewPr>
    <p:cSldViewPr snapToGrid="0" showGuides="1">
      <p:cViewPr varScale="1">
        <p:scale>
          <a:sx n="76" d="100"/>
          <a:sy n="76" d="100"/>
        </p:scale>
        <p:origin x="2538" y="9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5_4">
  <dgm:title val=""/>
  <dgm:desc val=""/>
  <dgm:catLst>
    <dgm:cat type="accent5" pri="11400"/>
  </dgm:catLst>
  <dgm:styleLbl name="node0">
    <dgm:fillClrLst meth="cycle">
      <a:schemeClr val="accent5">
        <a:shade val="60000"/>
      </a:schemeClr>
    </dgm:fillClrLst>
    <dgm:linClrLst meth="repeat">
      <a:schemeClr val="lt1"/>
    </dgm:linClrLst>
    <dgm:effectClrLst/>
    <dgm:txLinClrLst/>
    <dgm:txFillClrLst/>
    <dgm:txEffectClrLst/>
  </dgm:styleLbl>
  <dgm:styleLbl name="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alignNode1">
    <dgm:fillClrLst meth="cycle">
      <a:schemeClr val="accent5">
        <a:shade val="50000"/>
      </a:schemeClr>
      <a:schemeClr val="accent5">
        <a:tint val="55000"/>
      </a:schemeClr>
    </dgm:fillClrLst>
    <dgm:linClrLst meth="cycle">
      <a:schemeClr val="accent5">
        <a:shade val="50000"/>
      </a:schemeClr>
      <a:schemeClr val="accent5">
        <a:tint val="55000"/>
      </a:schemeClr>
    </dgm:linClrLst>
    <dgm:effectClrLst/>
    <dgm:txLinClrLst/>
    <dgm:txFillClrLst/>
    <dgm:txEffectClrLst/>
  </dgm:styleLbl>
  <dgm:styleLbl name="ln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vennNode1">
    <dgm:fillClrLst meth="cycle">
      <a:schemeClr val="accent5">
        <a:shade val="80000"/>
        <a:alpha val="50000"/>
      </a:schemeClr>
      <a:schemeClr val="accent5">
        <a:tint val="50000"/>
        <a:alpha val="50000"/>
      </a:schemeClr>
    </dgm:fillClrLst>
    <dgm:linClrLst meth="repeat">
      <a:schemeClr val="lt1"/>
    </dgm:linClrLst>
    <dgm:effectClrLst/>
    <dgm:txLinClrLst/>
    <dgm:txFillClrLst/>
    <dgm:txEffectClrLst/>
  </dgm:styleLbl>
  <dgm:styleLbl name="node2">
    <dgm:fillClrLst>
      <a:schemeClr val="accent5">
        <a:shade val="80000"/>
      </a:schemeClr>
    </dgm:fillClrLst>
    <dgm:linClrLst meth="repeat">
      <a:schemeClr val="lt1"/>
    </dgm:linClrLst>
    <dgm:effectClrLst/>
    <dgm:txLinClrLst/>
    <dgm:txFillClrLst/>
    <dgm:txEffectClrLst/>
  </dgm:styleLbl>
  <dgm:styleLbl name="node3">
    <dgm:fillClrLst>
      <a:schemeClr val="accent5">
        <a:tint val="99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b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sibTrans1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0000"/>
      </a:schemeClr>
    </dgm:fillClrLst>
    <dgm:linClrLst meth="repeat">
      <a:schemeClr val="lt1"/>
    </dgm:linClrLst>
    <dgm:effectClrLst/>
    <dgm:txLinClrLst/>
    <dgm:txFillClrLst/>
    <dgm:txEffectClrLst/>
  </dgm:styleLbl>
  <dgm:styleLbl name="asst3">
    <dgm:fillClrLst>
      <a:schemeClr val="accent5">
        <a:tint val="70000"/>
      </a:schemeClr>
    </dgm:fillClrLst>
    <dgm:linClrLst meth="repeat">
      <a:schemeClr val="lt1"/>
    </dgm:linClrLst>
    <dgm:effectClrLst/>
    <dgm:txLinClrLst/>
    <dgm:txFillClrLst/>
    <dgm:txEffectClrLst/>
  </dgm:styleLbl>
  <dgm:styleLbl name="asst4">
    <dgm:fillClrLst>
      <a:schemeClr val="accent5">
        <a:tint val="5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align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bgAccFollowNode1">
    <dgm:fillClrLst meth="repeat">
      <a:schemeClr val="accent5">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55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4">
  <dgm:title val=""/>
  <dgm:desc val=""/>
  <dgm:catLst>
    <dgm:cat type="accent5" pri="11400"/>
  </dgm:catLst>
  <dgm:styleLbl name="node0">
    <dgm:fillClrLst meth="cycle">
      <a:schemeClr val="accent5">
        <a:shade val="60000"/>
      </a:schemeClr>
    </dgm:fillClrLst>
    <dgm:linClrLst meth="repeat">
      <a:schemeClr val="lt1"/>
    </dgm:linClrLst>
    <dgm:effectClrLst/>
    <dgm:txLinClrLst/>
    <dgm:txFillClrLst/>
    <dgm:txEffectClrLst/>
  </dgm:styleLbl>
  <dgm:styleLbl name="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alignNode1">
    <dgm:fillClrLst meth="cycle">
      <a:schemeClr val="accent5">
        <a:shade val="50000"/>
      </a:schemeClr>
      <a:schemeClr val="accent5">
        <a:tint val="55000"/>
      </a:schemeClr>
    </dgm:fillClrLst>
    <dgm:linClrLst meth="cycle">
      <a:schemeClr val="accent5">
        <a:shade val="50000"/>
      </a:schemeClr>
      <a:schemeClr val="accent5">
        <a:tint val="55000"/>
      </a:schemeClr>
    </dgm:linClrLst>
    <dgm:effectClrLst/>
    <dgm:txLinClrLst/>
    <dgm:txFillClrLst/>
    <dgm:txEffectClrLst/>
  </dgm:styleLbl>
  <dgm:styleLbl name="ln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vennNode1">
    <dgm:fillClrLst meth="cycle">
      <a:schemeClr val="accent5">
        <a:shade val="80000"/>
        <a:alpha val="50000"/>
      </a:schemeClr>
      <a:schemeClr val="accent5">
        <a:tint val="50000"/>
        <a:alpha val="50000"/>
      </a:schemeClr>
    </dgm:fillClrLst>
    <dgm:linClrLst meth="repeat">
      <a:schemeClr val="lt1"/>
    </dgm:linClrLst>
    <dgm:effectClrLst/>
    <dgm:txLinClrLst/>
    <dgm:txFillClrLst/>
    <dgm:txEffectClrLst/>
  </dgm:styleLbl>
  <dgm:styleLbl name="node2">
    <dgm:fillClrLst>
      <a:schemeClr val="accent5">
        <a:shade val="80000"/>
      </a:schemeClr>
    </dgm:fillClrLst>
    <dgm:linClrLst meth="repeat">
      <a:schemeClr val="lt1"/>
    </dgm:linClrLst>
    <dgm:effectClrLst/>
    <dgm:txLinClrLst/>
    <dgm:txFillClrLst/>
    <dgm:txEffectClrLst/>
  </dgm:styleLbl>
  <dgm:styleLbl name="node3">
    <dgm:fillClrLst>
      <a:schemeClr val="accent5">
        <a:tint val="99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b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sibTrans1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0000"/>
      </a:schemeClr>
    </dgm:fillClrLst>
    <dgm:linClrLst meth="repeat">
      <a:schemeClr val="lt1"/>
    </dgm:linClrLst>
    <dgm:effectClrLst/>
    <dgm:txLinClrLst/>
    <dgm:txFillClrLst/>
    <dgm:txEffectClrLst/>
  </dgm:styleLbl>
  <dgm:styleLbl name="asst3">
    <dgm:fillClrLst>
      <a:schemeClr val="accent5">
        <a:tint val="70000"/>
      </a:schemeClr>
    </dgm:fillClrLst>
    <dgm:linClrLst meth="repeat">
      <a:schemeClr val="lt1"/>
    </dgm:linClrLst>
    <dgm:effectClrLst/>
    <dgm:txLinClrLst/>
    <dgm:txFillClrLst/>
    <dgm:txEffectClrLst/>
  </dgm:styleLbl>
  <dgm:styleLbl name="asst4">
    <dgm:fillClrLst>
      <a:schemeClr val="accent5">
        <a:tint val="5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align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bgAccFollowNode1">
    <dgm:fillClrLst meth="repeat">
      <a:schemeClr val="accent5">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55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5_4">
  <dgm:title val=""/>
  <dgm:desc val=""/>
  <dgm:catLst>
    <dgm:cat type="accent5" pri="11400"/>
  </dgm:catLst>
  <dgm:styleLbl name="node0">
    <dgm:fillClrLst meth="cycle">
      <a:schemeClr val="accent5">
        <a:shade val="60000"/>
      </a:schemeClr>
    </dgm:fillClrLst>
    <dgm:linClrLst meth="repeat">
      <a:schemeClr val="lt1"/>
    </dgm:linClrLst>
    <dgm:effectClrLst/>
    <dgm:txLinClrLst/>
    <dgm:txFillClrLst/>
    <dgm:txEffectClrLst/>
  </dgm:styleLbl>
  <dgm:styleLbl name="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alignNode1">
    <dgm:fillClrLst meth="cycle">
      <a:schemeClr val="accent5">
        <a:shade val="50000"/>
      </a:schemeClr>
      <a:schemeClr val="accent5">
        <a:tint val="55000"/>
      </a:schemeClr>
    </dgm:fillClrLst>
    <dgm:linClrLst meth="cycle">
      <a:schemeClr val="accent5">
        <a:shade val="50000"/>
      </a:schemeClr>
      <a:schemeClr val="accent5">
        <a:tint val="55000"/>
      </a:schemeClr>
    </dgm:linClrLst>
    <dgm:effectClrLst/>
    <dgm:txLinClrLst/>
    <dgm:txFillClrLst/>
    <dgm:txEffectClrLst/>
  </dgm:styleLbl>
  <dgm:styleLbl name="ln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vennNode1">
    <dgm:fillClrLst meth="cycle">
      <a:schemeClr val="accent5">
        <a:shade val="80000"/>
        <a:alpha val="50000"/>
      </a:schemeClr>
      <a:schemeClr val="accent5">
        <a:tint val="50000"/>
        <a:alpha val="50000"/>
      </a:schemeClr>
    </dgm:fillClrLst>
    <dgm:linClrLst meth="repeat">
      <a:schemeClr val="lt1"/>
    </dgm:linClrLst>
    <dgm:effectClrLst/>
    <dgm:txLinClrLst/>
    <dgm:txFillClrLst/>
    <dgm:txEffectClrLst/>
  </dgm:styleLbl>
  <dgm:styleLbl name="node2">
    <dgm:fillClrLst>
      <a:schemeClr val="accent5">
        <a:shade val="80000"/>
      </a:schemeClr>
    </dgm:fillClrLst>
    <dgm:linClrLst meth="repeat">
      <a:schemeClr val="lt1"/>
    </dgm:linClrLst>
    <dgm:effectClrLst/>
    <dgm:txLinClrLst/>
    <dgm:txFillClrLst/>
    <dgm:txEffectClrLst/>
  </dgm:styleLbl>
  <dgm:styleLbl name="node3">
    <dgm:fillClrLst>
      <a:schemeClr val="accent5">
        <a:tint val="99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b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sibTrans1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0000"/>
      </a:schemeClr>
    </dgm:fillClrLst>
    <dgm:linClrLst meth="repeat">
      <a:schemeClr val="lt1"/>
    </dgm:linClrLst>
    <dgm:effectClrLst/>
    <dgm:txLinClrLst/>
    <dgm:txFillClrLst/>
    <dgm:txEffectClrLst/>
  </dgm:styleLbl>
  <dgm:styleLbl name="asst3">
    <dgm:fillClrLst>
      <a:schemeClr val="accent5">
        <a:tint val="70000"/>
      </a:schemeClr>
    </dgm:fillClrLst>
    <dgm:linClrLst meth="repeat">
      <a:schemeClr val="lt1"/>
    </dgm:linClrLst>
    <dgm:effectClrLst/>
    <dgm:txLinClrLst/>
    <dgm:txFillClrLst/>
    <dgm:txEffectClrLst/>
  </dgm:styleLbl>
  <dgm:styleLbl name="asst4">
    <dgm:fillClrLst>
      <a:schemeClr val="accent5">
        <a:tint val="5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align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bgAccFollowNode1">
    <dgm:fillClrLst meth="repeat">
      <a:schemeClr val="accent5">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55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5_4">
  <dgm:title val=""/>
  <dgm:desc val=""/>
  <dgm:catLst>
    <dgm:cat type="accent5" pri="11400"/>
  </dgm:catLst>
  <dgm:styleLbl name="node0">
    <dgm:fillClrLst meth="cycle">
      <a:schemeClr val="accent5">
        <a:shade val="60000"/>
      </a:schemeClr>
    </dgm:fillClrLst>
    <dgm:linClrLst meth="repeat">
      <a:schemeClr val="lt1"/>
    </dgm:linClrLst>
    <dgm:effectClrLst/>
    <dgm:txLinClrLst/>
    <dgm:txFillClrLst/>
    <dgm:txEffectClrLst/>
  </dgm:styleLbl>
  <dgm:styleLbl name="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alignNode1">
    <dgm:fillClrLst meth="cycle">
      <a:schemeClr val="accent5">
        <a:shade val="50000"/>
      </a:schemeClr>
      <a:schemeClr val="accent5">
        <a:tint val="55000"/>
      </a:schemeClr>
    </dgm:fillClrLst>
    <dgm:linClrLst meth="cycle">
      <a:schemeClr val="accent5">
        <a:shade val="50000"/>
      </a:schemeClr>
      <a:schemeClr val="accent5">
        <a:tint val="55000"/>
      </a:schemeClr>
    </dgm:linClrLst>
    <dgm:effectClrLst/>
    <dgm:txLinClrLst/>
    <dgm:txFillClrLst/>
    <dgm:txEffectClrLst/>
  </dgm:styleLbl>
  <dgm:styleLbl name="ln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vennNode1">
    <dgm:fillClrLst meth="cycle">
      <a:schemeClr val="accent5">
        <a:shade val="80000"/>
        <a:alpha val="50000"/>
      </a:schemeClr>
      <a:schemeClr val="accent5">
        <a:tint val="50000"/>
        <a:alpha val="50000"/>
      </a:schemeClr>
    </dgm:fillClrLst>
    <dgm:linClrLst meth="repeat">
      <a:schemeClr val="lt1"/>
    </dgm:linClrLst>
    <dgm:effectClrLst/>
    <dgm:txLinClrLst/>
    <dgm:txFillClrLst/>
    <dgm:txEffectClrLst/>
  </dgm:styleLbl>
  <dgm:styleLbl name="node2">
    <dgm:fillClrLst>
      <a:schemeClr val="accent5">
        <a:shade val="80000"/>
      </a:schemeClr>
    </dgm:fillClrLst>
    <dgm:linClrLst meth="repeat">
      <a:schemeClr val="lt1"/>
    </dgm:linClrLst>
    <dgm:effectClrLst/>
    <dgm:txLinClrLst/>
    <dgm:txFillClrLst/>
    <dgm:txEffectClrLst/>
  </dgm:styleLbl>
  <dgm:styleLbl name="node3">
    <dgm:fillClrLst>
      <a:schemeClr val="accent5">
        <a:tint val="99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b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sibTrans1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0000"/>
      </a:schemeClr>
    </dgm:fillClrLst>
    <dgm:linClrLst meth="repeat">
      <a:schemeClr val="lt1"/>
    </dgm:linClrLst>
    <dgm:effectClrLst/>
    <dgm:txLinClrLst/>
    <dgm:txFillClrLst/>
    <dgm:txEffectClrLst/>
  </dgm:styleLbl>
  <dgm:styleLbl name="asst3">
    <dgm:fillClrLst>
      <a:schemeClr val="accent5">
        <a:tint val="70000"/>
      </a:schemeClr>
    </dgm:fillClrLst>
    <dgm:linClrLst meth="repeat">
      <a:schemeClr val="lt1"/>
    </dgm:linClrLst>
    <dgm:effectClrLst/>
    <dgm:txLinClrLst/>
    <dgm:txFillClrLst/>
    <dgm:txEffectClrLst/>
  </dgm:styleLbl>
  <dgm:styleLbl name="asst4">
    <dgm:fillClrLst>
      <a:schemeClr val="accent5">
        <a:tint val="5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align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bgAccFollowNode1">
    <dgm:fillClrLst meth="repeat">
      <a:schemeClr val="accent5">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55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5_4">
  <dgm:title val=""/>
  <dgm:desc val=""/>
  <dgm:catLst>
    <dgm:cat type="accent5" pri="11400"/>
  </dgm:catLst>
  <dgm:styleLbl name="node0">
    <dgm:fillClrLst meth="cycle">
      <a:schemeClr val="accent5">
        <a:shade val="60000"/>
      </a:schemeClr>
    </dgm:fillClrLst>
    <dgm:linClrLst meth="repeat">
      <a:schemeClr val="lt1"/>
    </dgm:linClrLst>
    <dgm:effectClrLst/>
    <dgm:txLinClrLst/>
    <dgm:txFillClrLst/>
    <dgm:txEffectClrLst/>
  </dgm:styleLbl>
  <dgm:styleLbl name="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alignNode1">
    <dgm:fillClrLst meth="cycle">
      <a:schemeClr val="accent5">
        <a:shade val="50000"/>
      </a:schemeClr>
      <a:schemeClr val="accent5">
        <a:tint val="55000"/>
      </a:schemeClr>
    </dgm:fillClrLst>
    <dgm:linClrLst meth="cycle">
      <a:schemeClr val="accent5">
        <a:shade val="50000"/>
      </a:schemeClr>
      <a:schemeClr val="accent5">
        <a:tint val="55000"/>
      </a:schemeClr>
    </dgm:linClrLst>
    <dgm:effectClrLst/>
    <dgm:txLinClrLst/>
    <dgm:txFillClrLst/>
    <dgm:txEffectClrLst/>
  </dgm:styleLbl>
  <dgm:styleLbl name="ln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vennNode1">
    <dgm:fillClrLst meth="cycle">
      <a:schemeClr val="accent5">
        <a:shade val="80000"/>
        <a:alpha val="50000"/>
      </a:schemeClr>
      <a:schemeClr val="accent5">
        <a:tint val="50000"/>
        <a:alpha val="50000"/>
      </a:schemeClr>
    </dgm:fillClrLst>
    <dgm:linClrLst meth="repeat">
      <a:schemeClr val="lt1"/>
    </dgm:linClrLst>
    <dgm:effectClrLst/>
    <dgm:txLinClrLst/>
    <dgm:txFillClrLst/>
    <dgm:txEffectClrLst/>
  </dgm:styleLbl>
  <dgm:styleLbl name="node2">
    <dgm:fillClrLst>
      <a:schemeClr val="accent5">
        <a:shade val="80000"/>
      </a:schemeClr>
    </dgm:fillClrLst>
    <dgm:linClrLst meth="repeat">
      <a:schemeClr val="lt1"/>
    </dgm:linClrLst>
    <dgm:effectClrLst/>
    <dgm:txLinClrLst/>
    <dgm:txFillClrLst/>
    <dgm:txEffectClrLst/>
  </dgm:styleLbl>
  <dgm:styleLbl name="node3">
    <dgm:fillClrLst>
      <a:schemeClr val="accent5">
        <a:tint val="99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b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sibTrans1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0000"/>
      </a:schemeClr>
    </dgm:fillClrLst>
    <dgm:linClrLst meth="repeat">
      <a:schemeClr val="lt1"/>
    </dgm:linClrLst>
    <dgm:effectClrLst/>
    <dgm:txLinClrLst/>
    <dgm:txFillClrLst/>
    <dgm:txEffectClrLst/>
  </dgm:styleLbl>
  <dgm:styleLbl name="asst3">
    <dgm:fillClrLst>
      <a:schemeClr val="accent5">
        <a:tint val="70000"/>
      </a:schemeClr>
    </dgm:fillClrLst>
    <dgm:linClrLst meth="repeat">
      <a:schemeClr val="lt1"/>
    </dgm:linClrLst>
    <dgm:effectClrLst/>
    <dgm:txLinClrLst/>
    <dgm:txFillClrLst/>
    <dgm:txEffectClrLst/>
  </dgm:styleLbl>
  <dgm:styleLbl name="asst4">
    <dgm:fillClrLst>
      <a:schemeClr val="accent5">
        <a:tint val="5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align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bgAccFollowNode1">
    <dgm:fillClrLst meth="repeat">
      <a:schemeClr val="accent5">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55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5_4">
  <dgm:title val=""/>
  <dgm:desc val=""/>
  <dgm:catLst>
    <dgm:cat type="accent5" pri="11400"/>
  </dgm:catLst>
  <dgm:styleLbl name="node0">
    <dgm:fillClrLst meth="cycle">
      <a:schemeClr val="accent5">
        <a:shade val="60000"/>
      </a:schemeClr>
    </dgm:fillClrLst>
    <dgm:linClrLst meth="repeat">
      <a:schemeClr val="lt1"/>
    </dgm:linClrLst>
    <dgm:effectClrLst/>
    <dgm:txLinClrLst/>
    <dgm:txFillClrLst/>
    <dgm:txEffectClrLst/>
  </dgm:styleLbl>
  <dgm:styleLbl name="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alignNode1">
    <dgm:fillClrLst meth="cycle">
      <a:schemeClr val="accent5">
        <a:shade val="50000"/>
      </a:schemeClr>
      <a:schemeClr val="accent5">
        <a:tint val="55000"/>
      </a:schemeClr>
    </dgm:fillClrLst>
    <dgm:linClrLst meth="cycle">
      <a:schemeClr val="accent5">
        <a:shade val="50000"/>
      </a:schemeClr>
      <a:schemeClr val="accent5">
        <a:tint val="55000"/>
      </a:schemeClr>
    </dgm:linClrLst>
    <dgm:effectClrLst/>
    <dgm:txLinClrLst/>
    <dgm:txFillClrLst/>
    <dgm:txEffectClrLst/>
  </dgm:styleLbl>
  <dgm:styleLbl name="ln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vennNode1">
    <dgm:fillClrLst meth="cycle">
      <a:schemeClr val="accent5">
        <a:shade val="80000"/>
        <a:alpha val="50000"/>
      </a:schemeClr>
      <a:schemeClr val="accent5">
        <a:tint val="50000"/>
        <a:alpha val="50000"/>
      </a:schemeClr>
    </dgm:fillClrLst>
    <dgm:linClrLst meth="repeat">
      <a:schemeClr val="lt1"/>
    </dgm:linClrLst>
    <dgm:effectClrLst/>
    <dgm:txLinClrLst/>
    <dgm:txFillClrLst/>
    <dgm:txEffectClrLst/>
  </dgm:styleLbl>
  <dgm:styleLbl name="node2">
    <dgm:fillClrLst>
      <a:schemeClr val="accent5">
        <a:shade val="80000"/>
      </a:schemeClr>
    </dgm:fillClrLst>
    <dgm:linClrLst meth="repeat">
      <a:schemeClr val="lt1"/>
    </dgm:linClrLst>
    <dgm:effectClrLst/>
    <dgm:txLinClrLst/>
    <dgm:txFillClrLst/>
    <dgm:txEffectClrLst/>
  </dgm:styleLbl>
  <dgm:styleLbl name="node3">
    <dgm:fillClrLst>
      <a:schemeClr val="accent5">
        <a:tint val="99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b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sibTrans1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0000"/>
      </a:schemeClr>
    </dgm:fillClrLst>
    <dgm:linClrLst meth="repeat">
      <a:schemeClr val="lt1"/>
    </dgm:linClrLst>
    <dgm:effectClrLst/>
    <dgm:txLinClrLst/>
    <dgm:txFillClrLst/>
    <dgm:txEffectClrLst/>
  </dgm:styleLbl>
  <dgm:styleLbl name="asst3">
    <dgm:fillClrLst>
      <a:schemeClr val="accent5">
        <a:tint val="70000"/>
      </a:schemeClr>
    </dgm:fillClrLst>
    <dgm:linClrLst meth="repeat">
      <a:schemeClr val="lt1"/>
    </dgm:linClrLst>
    <dgm:effectClrLst/>
    <dgm:txLinClrLst/>
    <dgm:txFillClrLst/>
    <dgm:txEffectClrLst/>
  </dgm:styleLbl>
  <dgm:styleLbl name="asst4">
    <dgm:fillClrLst>
      <a:schemeClr val="accent5">
        <a:tint val="5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align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bgAccFollowNode1">
    <dgm:fillClrLst meth="repeat">
      <a:schemeClr val="accent5">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55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5_4">
  <dgm:title val=""/>
  <dgm:desc val=""/>
  <dgm:catLst>
    <dgm:cat type="accent5" pri="11400"/>
  </dgm:catLst>
  <dgm:styleLbl name="node0">
    <dgm:fillClrLst meth="cycle">
      <a:schemeClr val="accent5">
        <a:shade val="60000"/>
      </a:schemeClr>
    </dgm:fillClrLst>
    <dgm:linClrLst meth="repeat">
      <a:schemeClr val="lt1"/>
    </dgm:linClrLst>
    <dgm:effectClrLst/>
    <dgm:txLinClrLst/>
    <dgm:txFillClrLst/>
    <dgm:txEffectClrLst/>
  </dgm:styleLbl>
  <dgm:styleLbl name="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alignNode1">
    <dgm:fillClrLst meth="cycle">
      <a:schemeClr val="accent5">
        <a:shade val="50000"/>
      </a:schemeClr>
      <a:schemeClr val="accent5">
        <a:tint val="55000"/>
      </a:schemeClr>
    </dgm:fillClrLst>
    <dgm:linClrLst meth="cycle">
      <a:schemeClr val="accent5">
        <a:shade val="50000"/>
      </a:schemeClr>
      <a:schemeClr val="accent5">
        <a:tint val="55000"/>
      </a:schemeClr>
    </dgm:linClrLst>
    <dgm:effectClrLst/>
    <dgm:txLinClrLst/>
    <dgm:txFillClrLst/>
    <dgm:txEffectClrLst/>
  </dgm:styleLbl>
  <dgm:styleLbl name="ln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vennNode1">
    <dgm:fillClrLst meth="cycle">
      <a:schemeClr val="accent5">
        <a:shade val="80000"/>
        <a:alpha val="50000"/>
      </a:schemeClr>
      <a:schemeClr val="accent5">
        <a:tint val="50000"/>
        <a:alpha val="50000"/>
      </a:schemeClr>
    </dgm:fillClrLst>
    <dgm:linClrLst meth="repeat">
      <a:schemeClr val="lt1"/>
    </dgm:linClrLst>
    <dgm:effectClrLst/>
    <dgm:txLinClrLst/>
    <dgm:txFillClrLst/>
    <dgm:txEffectClrLst/>
  </dgm:styleLbl>
  <dgm:styleLbl name="node2">
    <dgm:fillClrLst>
      <a:schemeClr val="accent5">
        <a:shade val="80000"/>
      </a:schemeClr>
    </dgm:fillClrLst>
    <dgm:linClrLst meth="repeat">
      <a:schemeClr val="lt1"/>
    </dgm:linClrLst>
    <dgm:effectClrLst/>
    <dgm:txLinClrLst/>
    <dgm:txFillClrLst/>
    <dgm:txEffectClrLst/>
  </dgm:styleLbl>
  <dgm:styleLbl name="node3">
    <dgm:fillClrLst>
      <a:schemeClr val="accent5">
        <a:tint val="99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b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sibTrans1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0000"/>
      </a:schemeClr>
    </dgm:fillClrLst>
    <dgm:linClrLst meth="repeat">
      <a:schemeClr val="lt1"/>
    </dgm:linClrLst>
    <dgm:effectClrLst/>
    <dgm:txLinClrLst/>
    <dgm:txFillClrLst/>
    <dgm:txEffectClrLst/>
  </dgm:styleLbl>
  <dgm:styleLbl name="asst3">
    <dgm:fillClrLst>
      <a:schemeClr val="accent5">
        <a:tint val="70000"/>
      </a:schemeClr>
    </dgm:fillClrLst>
    <dgm:linClrLst meth="repeat">
      <a:schemeClr val="lt1"/>
    </dgm:linClrLst>
    <dgm:effectClrLst/>
    <dgm:txLinClrLst/>
    <dgm:txFillClrLst/>
    <dgm:txEffectClrLst/>
  </dgm:styleLbl>
  <dgm:styleLbl name="asst4">
    <dgm:fillClrLst>
      <a:schemeClr val="accent5">
        <a:tint val="5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align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bgAccFollowNode1">
    <dgm:fillClrLst meth="repeat">
      <a:schemeClr val="accent5">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55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5_4">
  <dgm:title val=""/>
  <dgm:desc val=""/>
  <dgm:catLst>
    <dgm:cat type="accent5" pri="11400"/>
  </dgm:catLst>
  <dgm:styleLbl name="node0">
    <dgm:fillClrLst meth="cycle">
      <a:schemeClr val="accent5">
        <a:shade val="60000"/>
      </a:schemeClr>
    </dgm:fillClrLst>
    <dgm:linClrLst meth="repeat">
      <a:schemeClr val="lt1"/>
    </dgm:linClrLst>
    <dgm:effectClrLst/>
    <dgm:txLinClrLst/>
    <dgm:txFillClrLst/>
    <dgm:txEffectClrLst/>
  </dgm:styleLbl>
  <dgm:styleLbl name="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alignNode1">
    <dgm:fillClrLst meth="cycle">
      <a:schemeClr val="accent5">
        <a:shade val="50000"/>
      </a:schemeClr>
      <a:schemeClr val="accent5">
        <a:tint val="55000"/>
      </a:schemeClr>
    </dgm:fillClrLst>
    <dgm:linClrLst meth="cycle">
      <a:schemeClr val="accent5">
        <a:shade val="50000"/>
      </a:schemeClr>
      <a:schemeClr val="accent5">
        <a:tint val="55000"/>
      </a:schemeClr>
    </dgm:linClrLst>
    <dgm:effectClrLst/>
    <dgm:txLinClrLst/>
    <dgm:txFillClrLst/>
    <dgm:txEffectClrLst/>
  </dgm:styleLbl>
  <dgm:styleLbl name="ln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vennNode1">
    <dgm:fillClrLst meth="cycle">
      <a:schemeClr val="accent5">
        <a:shade val="80000"/>
        <a:alpha val="50000"/>
      </a:schemeClr>
      <a:schemeClr val="accent5">
        <a:tint val="50000"/>
        <a:alpha val="50000"/>
      </a:schemeClr>
    </dgm:fillClrLst>
    <dgm:linClrLst meth="repeat">
      <a:schemeClr val="lt1"/>
    </dgm:linClrLst>
    <dgm:effectClrLst/>
    <dgm:txLinClrLst/>
    <dgm:txFillClrLst/>
    <dgm:txEffectClrLst/>
  </dgm:styleLbl>
  <dgm:styleLbl name="node2">
    <dgm:fillClrLst>
      <a:schemeClr val="accent5">
        <a:shade val="80000"/>
      </a:schemeClr>
    </dgm:fillClrLst>
    <dgm:linClrLst meth="repeat">
      <a:schemeClr val="lt1"/>
    </dgm:linClrLst>
    <dgm:effectClrLst/>
    <dgm:txLinClrLst/>
    <dgm:txFillClrLst/>
    <dgm:txEffectClrLst/>
  </dgm:styleLbl>
  <dgm:styleLbl name="node3">
    <dgm:fillClrLst>
      <a:schemeClr val="accent5">
        <a:tint val="99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b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sibTrans1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0000"/>
      </a:schemeClr>
    </dgm:fillClrLst>
    <dgm:linClrLst meth="repeat">
      <a:schemeClr val="lt1"/>
    </dgm:linClrLst>
    <dgm:effectClrLst/>
    <dgm:txLinClrLst/>
    <dgm:txFillClrLst/>
    <dgm:txEffectClrLst/>
  </dgm:styleLbl>
  <dgm:styleLbl name="asst3">
    <dgm:fillClrLst>
      <a:schemeClr val="accent5">
        <a:tint val="70000"/>
      </a:schemeClr>
    </dgm:fillClrLst>
    <dgm:linClrLst meth="repeat">
      <a:schemeClr val="lt1"/>
    </dgm:linClrLst>
    <dgm:effectClrLst/>
    <dgm:txLinClrLst/>
    <dgm:txFillClrLst/>
    <dgm:txEffectClrLst/>
  </dgm:styleLbl>
  <dgm:styleLbl name="asst4">
    <dgm:fillClrLst>
      <a:schemeClr val="accent5">
        <a:tint val="5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align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bgAccFollowNode1">
    <dgm:fillClrLst meth="repeat">
      <a:schemeClr val="accent5">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55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7BB1E83-35B6-4B53-AD27-7ADB0195A3AD}" type="doc">
      <dgm:prSet loTypeId="urn:microsoft.com/office/officeart/2005/8/layout/chevron1" loCatId="process" qsTypeId="urn:microsoft.com/office/officeart/2005/8/quickstyle/simple1" qsCatId="simple" csTypeId="urn:microsoft.com/office/officeart/2005/8/colors/accent5_4" csCatId="accent5" phldr="1"/>
      <dgm:spPr/>
    </dgm:pt>
    <dgm:pt modelId="{18030E75-5128-4F96-8A14-596D563202E4}">
      <dgm:prSet phldrT="[Text]"/>
      <dgm:spPr/>
      <dgm:t>
        <a:bodyPr/>
        <a:lstStyle/>
        <a:p>
          <a:r>
            <a:rPr lang="en-US" dirty="0"/>
            <a:t>Supplier</a:t>
          </a:r>
        </a:p>
      </dgm:t>
    </dgm:pt>
    <dgm:pt modelId="{CFDB1E72-31DD-4F21-9A93-ECD50C0F40AA}" type="parTrans" cxnId="{1F781D6B-0A66-4835-AECA-412F0A9FFC41}">
      <dgm:prSet/>
      <dgm:spPr/>
      <dgm:t>
        <a:bodyPr/>
        <a:lstStyle/>
        <a:p>
          <a:endParaRPr lang="en-US"/>
        </a:p>
      </dgm:t>
    </dgm:pt>
    <dgm:pt modelId="{89D382C3-AC6F-4BAF-9D96-EAC13C27E430}" type="sibTrans" cxnId="{1F781D6B-0A66-4835-AECA-412F0A9FFC41}">
      <dgm:prSet/>
      <dgm:spPr/>
      <dgm:t>
        <a:bodyPr/>
        <a:lstStyle/>
        <a:p>
          <a:endParaRPr lang="en-US"/>
        </a:p>
      </dgm:t>
    </dgm:pt>
    <dgm:pt modelId="{E1B29147-29B3-44A0-AEE5-32D7C6C47CEF}">
      <dgm:prSet phldrT="[Text]"/>
      <dgm:spPr/>
      <dgm:t>
        <a:bodyPr/>
        <a:lstStyle/>
        <a:p>
          <a:r>
            <a:rPr lang="en-US" dirty="0"/>
            <a:t>Output</a:t>
          </a:r>
        </a:p>
      </dgm:t>
    </dgm:pt>
    <dgm:pt modelId="{31E78087-E122-421F-A8CA-CB7D88BC6C45}" type="parTrans" cxnId="{87E9A471-D318-45EE-855A-1703C2E9527A}">
      <dgm:prSet/>
      <dgm:spPr/>
      <dgm:t>
        <a:bodyPr/>
        <a:lstStyle/>
        <a:p>
          <a:endParaRPr lang="en-US"/>
        </a:p>
      </dgm:t>
    </dgm:pt>
    <dgm:pt modelId="{DA1C4DA7-FE49-4BD8-9848-A5BBF2987B03}" type="sibTrans" cxnId="{87E9A471-D318-45EE-855A-1703C2E9527A}">
      <dgm:prSet/>
      <dgm:spPr/>
      <dgm:t>
        <a:bodyPr/>
        <a:lstStyle/>
        <a:p>
          <a:endParaRPr lang="en-US"/>
        </a:p>
      </dgm:t>
    </dgm:pt>
    <dgm:pt modelId="{5AB76318-FE83-4B4C-8BC3-3CFB722065E6}">
      <dgm:prSet phldrT="[Text]"/>
      <dgm:spPr/>
      <dgm:t>
        <a:bodyPr/>
        <a:lstStyle/>
        <a:p>
          <a:r>
            <a:rPr lang="en-US" dirty="0"/>
            <a:t>Customers</a:t>
          </a:r>
        </a:p>
      </dgm:t>
    </dgm:pt>
    <dgm:pt modelId="{A38208DB-4C84-4993-856F-A4534F6E9050}" type="parTrans" cxnId="{E1AB574C-A5CA-445B-BC33-2244E68F2582}">
      <dgm:prSet/>
      <dgm:spPr/>
      <dgm:t>
        <a:bodyPr/>
        <a:lstStyle/>
        <a:p>
          <a:endParaRPr lang="en-US"/>
        </a:p>
      </dgm:t>
    </dgm:pt>
    <dgm:pt modelId="{46062623-900F-4877-B47E-C6D4D918B9E6}" type="sibTrans" cxnId="{E1AB574C-A5CA-445B-BC33-2244E68F2582}">
      <dgm:prSet/>
      <dgm:spPr/>
      <dgm:t>
        <a:bodyPr/>
        <a:lstStyle/>
        <a:p>
          <a:endParaRPr lang="en-US"/>
        </a:p>
      </dgm:t>
    </dgm:pt>
    <dgm:pt modelId="{D52DAB33-C818-4B5E-808D-14D55CEC13BD}">
      <dgm:prSet phldrT="[Text]"/>
      <dgm:spPr/>
      <dgm:t>
        <a:bodyPr/>
        <a:lstStyle/>
        <a:p>
          <a:r>
            <a:rPr lang="en-US" dirty="0"/>
            <a:t>Input</a:t>
          </a:r>
        </a:p>
      </dgm:t>
    </dgm:pt>
    <dgm:pt modelId="{A5754A19-CAB3-4741-9754-BD59AA703EA8}" type="parTrans" cxnId="{B1E695EA-61A3-4F5B-8518-15290B7521F4}">
      <dgm:prSet/>
      <dgm:spPr/>
      <dgm:t>
        <a:bodyPr/>
        <a:lstStyle/>
        <a:p>
          <a:endParaRPr lang="en-US"/>
        </a:p>
      </dgm:t>
    </dgm:pt>
    <dgm:pt modelId="{A5B74E29-72D5-4CA8-B5D8-8D9C35570613}" type="sibTrans" cxnId="{B1E695EA-61A3-4F5B-8518-15290B7521F4}">
      <dgm:prSet/>
      <dgm:spPr/>
      <dgm:t>
        <a:bodyPr/>
        <a:lstStyle/>
        <a:p>
          <a:endParaRPr lang="en-US"/>
        </a:p>
      </dgm:t>
    </dgm:pt>
    <dgm:pt modelId="{95958F1A-60C3-44CD-B912-E19BE6FB64AD}">
      <dgm:prSet phldrT="[Text]"/>
      <dgm:spPr/>
      <dgm:t>
        <a:bodyPr/>
        <a:lstStyle/>
        <a:p>
          <a:r>
            <a:rPr lang="en-US" dirty="0"/>
            <a:t>Process</a:t>
          </a:r>
        </a:p>
      </dgm:t>
    </dgm:pt>
    <dgm:pt modelId="{EC295935-337E-4048-B04F-FED77635CB05}" type="parTrans" cxnId="{0B86E008-C08F-4871-825F-09117A5868B8}">
      <dgm:prSet/>
      <dgm:spPr/>
      <dgm:t>
        <a:bodyPr/>
        <a:lstStyle/>
        <a:p>
          <a:endParaRPr lang="en-US"/>
        </a:p>
      </dgm:t>
    </dgm:pt>
    <dgm:pt modelId="{C5E68CBA-0EB2-4690-993E-E560E462BDDD}" type="sibTrans" cxnId="{0B86E008-C08F-4871-825F-09117A5868B8}">
      <dgm:prSet/>
      <dgm:spPr/>
      <dgm:t>
        <a:bodyPr/>
        <a:lstStyle/>
        <a:p>
          <a:endParaRPr lang="en-US"/>
        </a:p>
      </dgm:t>
    </dgm:pt>
    <dgm:pt modelId="{ABB48AF4-BC28-4EA1-A199-9724DFAF4829}" type="pres">
      <dgm:prSet presAssocID="{07BB1E83-35B6-4B53-AD27-7ADB0195A3AD}" presName="Name0" presStyleCnt="0">
        <dgm:presLayoutVars>
          <dgm:dir/>
          <dgm:animLvl val="lvl"/>
          <dgm:resizeHandles val="exact"/>
        </dgm:presLayoutVars>
      </dgm:prSet>
      <dgm:spPr/>
    </dgm:pt>
    <dgm:pt modelId="{74CAE6A0-6363-4E77-9DC0-2CAFE5CC9991}" type="pres">
      <dgm:prSet presAssocID="{18030E75-5128-4F96-8A14-596D563202E4}" presName="parTxOnly" presStyleLbl="node1" presStyleIdx="0" presStyleCnt="5">
        <dgm:presLayoutVars>
          <dgm:chMax val="0"/>
          <dgm:chPref val="0"/>
          <dgm:bulletEnabled val="1"/>
        </dgm:presLayoutVars>
      </dgm:prSet>
      <dgm:spPr/>
    </dgm:pt>
    <dgm:pt modelId="{72F5B1F1-ABC3-42B6-8518-80BEA3E5E08D}" type="pres">
      <dgm:prSet presAssocID="{89D382C3-AC6F-4BAF-9D96-EAC13C27E430}" presName="parTxOnlySpace" presStyleCnt="0"/>
      <dgm:spPr/>
    </dgm:pt>
    <dgm:pt modelId="{9C0B7899-1FA1-4108-B62C-4B6D857558DB}" type="pres">
      <dgm:prSet presAssocID="{D52DAB33-C818-4B5E-808D-14D55CEC13BD}" presName="parTxOnly" presStyleLbl="node1" presStyleIdx="1" presStyleCnt="5">
        <dgm:presLayoutVars>
          <dgm:chMax val="0"/>
          <dgm:chPref val="0"/>
          <dgm:bulletEnabled val="1"/>
        </dgm:presLayoutVars>
      </dgm:prSet>
      <dgm:spPr/>
    </dgm:pt>
    <dgm:pt modelId="{95402C9F-E47A-4728-8A30-FCDC55688A2C}" type="pres">
      <dgm:prSet presAssocID="{A5B74E29-72D5-4CA8-B5D8-8D9C35570613}" presName="parTxOnlySpace" presStyleCnt="0"/>
      <dgm:spPr/>
    </dgm:pt>
    <dgm:pt modelId="{8498F486-050D-4E30-A232-F5AF9933EFD4}" type="pres">
      <dgm:prSet presAssocID="{95958F1A-60C3-44CD-B912-E19BE6FB64AD}" presName="parTxOnly" presStyleLbl="node1" presStyleIdx="2" presStyleCnt="5">
        <dgm:presLayoutVars>
          <dgm:chMax val="0"/>
          <dgm:chPref val="0"/>
          <dgm:bulletEnabled val="1"/>
        </dgm:presLayoutVars>
      </dgm:prSet>
      <dgm:spPr/>
    </dgm:pt>
    <dgm:pt modelId="{2B2712D0-E26A-40A9-90DA-F728643E25A9}" type="pres">
      <dgm:prSet presAssocID="{C5E68CBA-0EB2-4690-993E-E560E462BDDD}" presName="parTxOnlySpace" presStyleCnt="0"/>
      <dgm:spPr/>
    </dgm:pt>
    <dgm:pt modelId="{B4F8227B-05BE-4EAA-A36E-4C6BC7EF58BA}" type="pres">
      <dgm:prSet presAssocID="{E1B29147-29B3-44A0-AEE5-32D7C6C47CEF}" presName="parTxOnly" presStyleLbl="node1" presStyleIdx="3" presStyleCnt="5">
        <dgm:presLayoutVars>
          <dgm:chMax val="0"/>
          <dgm:chPref val="0"/>
          <dgm:bulletEnabled val="1"/>
        </dgm:presLayoutVars>
      </dgm:prSet>
      <dgm:spPr/>
    </dgm:pt>
    <dgm:pt modelId="{870706D8-ACA6-45AE-95B6-111ED19B3FDE}" type="pres">
      <dgm:prSet presAssocID="{DA1C4DA7-FE49-4BD8-9848-A5BBF2987B03}" presName="parTxOnlySpace" presStyleCnt="0"/>
      <dgm:spPr/>
    </dgm:pt>
    <dgm:pt modelId="{57BC957E-D7C2-4FCB-991F-27FB7D6BD595}" type="pres">
      <dgm:prSet presAssocID="{5AB76318-FE83-4B4C-8BC3-3CFB722065E6}" presName="parTxOnly" presStyleLbl="node1" presStyleIdx="4" presStyleCnt="5">
        <dgm:presLayoutVars>
          <dgm:chMax val="0"/>
          <dgm:chPref val="0"/>
          <dgm:bulletEnabled val="1"/>
        </dgm:presLayoutVars>
      </dgm:prSet>
      <dgm:spPr/>
    </dgm:pt>
  </dgm:ptLst>
  <dgm:cxnLst>
    <dgm:cxn modelId="{0B86E008-C08F-4871-825F-09117A5868B8}" srcId="{07BB1E83-35B6-4B53-AD27-7ADB0195A3AD}" destId="{95958F1A-60C3-44CD-B912-E19BE6FB64AD}" srcOrd="2" destOrd="0" parTransId="{EC295935-337E-4048-B04F-FED77635CB05}" sibTransId="{C5E68CBA-0EB2-4690-993E-E560E462BDDD}"/>
    <dgm:cxn modelId="{47E35B62-A537-4B10-B1EC-3C178231F8BD}" type="presOf" srcId="{D52DAB33-C818-4B5E-808D-14D55CEC13BD}" destId="{9C0B7899-1FA1-4108-B62C-4B6D857558DB}" srcOrd="0" destOrd="0" presId="urn:microsoft.com/office/officeart/2005/8/layout/chevron1"/>
    <dgm:cxn modelId="{1F781D6B-0A66-4835-AECA-412F0A9FFC41}" srcId="{07BB1E83-35B6-4B53-AD27-7ADB0195A3AD}" destId="{18030E75-5128-4F96-8A14-596D563202E4}" srcOrd="0" destOrd="0" parTransId="{CFDB1E72-31DD-4F21-9A93-ECD50C0F40AA}" sibTransId="{89D382C3-AC6F-4BAF-9D96-EAC13C27E430}"/>
    <dgm:cxn modelId="{E1AB574C-A5CA-445B-BC33-2244E68F2582}" srcId="{07BB1E83-35B6-4B53-AD27-7ADB0195A3AD}" destId="{5AB76318-FE83-4B4C-8BC3-3CFB722065E6}" srcOrd="4" destOrd="0" parTransId="{A38208DB-4C84-4993-856F-A4534F6E9050}" sibTransId="{46062623-900F-4877-B47E-C6D4D918B9E6}"/>
    <dgm:cxn modelId="{87E9A471-D318-45EE-855A-1703C2E9527A}" srcId="{07BB1E83-35B6-4B53-AD27-7ADB0195A3AD}" destId="{E1B29147-29B3-44A0-AEE5-32D7C6C47CEF}" srcOrd="3" destOrd="0" parTransId="{31E78087-E122-421F-A8CA-CB7D88BC6C45}" sibTransId="{DA1C4DA7-FE49-4BD8-9848-A5BBF2987B03}"/>
    <dgm:cxn modelId="{E555E28D-5698-4427-B324-2E7A0DB9491F}" type="presOf" srcId="{E1B29147-29B3-44A0-AEE5-32D7C6C47CEF}" destId="{B4F8227B-05BE-4EAA-A36E-4C6BC7EF58BA}" srcOrd="0" destOrd="0" presId="urn:microsoft.com/office/officeart/2005/8/layout/chevron1"/>
    <dgm:cxn modelId="{6666F793-C43B-4B2C-9985-4605F5BC4D09}" type="presOf" srcId="{95958F1A-60C3-44CD-B912-E19BE6FB64AD}" destId="{8498F486-050D-4E30-A232-F5AF9933EFD4}" srcOrd="0" destOrd="0" presId="urn:microsoft.com/office/officeart/2005/8/layout/chevron1"/>
    <dgm:cxn modelId="{768623DC-3F2C-4247-8EB4-E73E70BBABE0}" type="presOf" srcId="{18030E75-5128-4F96-8A14-596D563202E4}" destId="{74CAE6A0-6363-4E77-9DC0-2CAFE5CC9991}" srcOrd="0" destOrd="0" presId="urn:microsoft.com/office/officeart/2005/8/layout/chevron1"/>
    <dgm:cxn modelId="{EE4FFCE7-32C6-4B05-B942-DD1A29448AAC}" type="presOf" srcId="{07BB1E83-35B6-4B53-AD27-7ADB0195A3AD}" destId="{ABB48AF4-BC28-4EA1-A199-9724DFAF4829}" srcOrd="0" destOrd="0" presId="urn:microsoft.com/office/officeart/2005/8/layout/chevron1"/>
    <dgm:cxn modelId="{B1E695EA-61A3-4F5B-8518-15290B7521F4}" srcId="{07BB1E83-35B6-4B53-AD27-7ADB0195A3AD}" destId="{D52DAB33-C818-4B5E-808D-14D55CEC13BD}" srcOrd="1" destOrd="0" parTransId="{A5754A19-CAB3-4741-9754-BD59AA703EA8}" sibTransId="{A5B74E29-72D5-4CA8-B5D8-8D9C35570613}"/>
    <dgm:cxn modelId="{E0444AEC-74E3-4F40-A131-2BEDF74F48E0}" type="presOf" srcId="{5AB76318-FE83-4B4C-8BC3-3CFB722065E6}" destId="{57BC957E-D7C2-4FCB-991F-27FB7D6BD595}" srcOrd="0" destOrd="0" presId="urn:microsoft.com/office/officeart/2005/8/layout/chevron1"/>
    <dgm:cxn modelId="{0E1F7B67-68F0-4252-9E92-2252987A78EB}" type="presParOf" srcId="{ABB48AF4-BC28-4EA1-A199-9724DFAF4829}" destId="{74CAE6A0-6363-4E77-9DC0-2CAFE5CC9991}" srcOrd="0" destOrd="0" presId="urn:microsoft.com/office/officeart/2005/8/layout/chevron1"/>
    <dgm:cxn modelId="{387954B1-D749-4EC7-9CBF-97F0C2269721}" type="presParOf" srcId="{ABB48AF4-BC28-4EA1-A199-9724DFAF4829}" destId="{72F5B1F1-ABC3-42B6-8518-80BEA3E5E08D}" srcOrd="1" destOrd="0" presId="urn:microsoft.com/office/officeart/2005/8/layout/chevron1"/>
    <dgm:cxn modelId="{6F5F47F3-3F42-4C59-9BB0-9A2F2BAB335F}" type="presParOf" srcId="{ABB48AF4-BC28-4EA1-A199-9724DFAF4829}" destId="{9C0B7899-1FA1-4108-B62C-4B6D857558DB}" srcOrd="2" destOrd="0" presId="urn:microsoft.com/office/officeart/2005/8/layout/chevron1"/>
    <dgm:cxn modelId="{70852F6D-C25B-4DF2-B9DD-AC2868DB813A}" type="presParOf" srcId="{ABB48AF4-BC28-4EA1-A199-9724DFAF4829}" destId="{95402C9F-E47A-4728-8A30-FCDC55688A2C}" srcOrd="3" destOrd="0" presId="urn:microsoft.com/office/officeart/2005/8/layout/chevron1"/>
    <dgm:cxn modelId="{5E60D21E-1F7E-4951-8B75-5E521A76EDBC}" type="presParOf" srcId="{ABB48AF4-BC28-4EA1-A199-9724DFAF4829}" destId="{8498F486-050D-4E30-A232-F5AF9933EFD4}" srcOrd="4" destOrd="0" presId="urn:microsoft.com/office/officeart/2005/8/layout/chevron1"/>
    <dgm:cxn modelId="{FAA94CCC-A086-4C65-908E-CE62B7B70921}" type="presParOf" srcId="{ABB48AF4-BC28-4EA1-A199-9724DFAF4829}" destId="{2B2712D0-E26A-40A9-90DA-F728643E25A9}" srcOrd="5" destOrd="0" presId="urn:microsoft.com/office/officeart/2005/8/layout/chevron1"/>
    <dgm:cxn modelId="{EA09854C-2617-4D99-BA1E-77A079F76353}" type="presParOf" srcId="{ABB48AF4-BC28-4EA1-A199-9724DFAF4829}" destId="{B4F8227B-05BE-4EAA-A36E-4C6BC7EF58BA}" srcOrd="6" destOrd="0" presId="urn:microsoft.com/office/officeart/2005/8/layout/chevron1"/>
    <dgm:cxn modelId="{105B7D95-7FAD-47D7-90D5-17BB371361BC}" type="presParOf" srcId="{ABB48AF4-BC28-4EA1-A199-9724DFAF4829}" destId="{870706D8-ACA6-45AE-95B6-111ED19B3FDE}" srcOrd="7" destOrd="0" presId="urn:microsoft.com/office/officeart/2005/8/layout/chevron1"/>
    <dgm:cxn modelId="{C8EC4537-6B16-4A05-8F9B-B8C165BD07D0}" type="presParOf" srcId="{ABB48AF4-BC28-4EA1-A199-9724DFAF4829}" destId="{57BC957E-D7C2-4FCB-991F-27FB7D6BD595}" srcOrd="8"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7BB1E83-35B6-4B53-AD27-7ADB0195A3AD}" type="doc">
      <dgm:prSet loTypeId="urn:microsoft.com/office/officeart/2005/8/layout/chevron1" loCatId="process" qsTypeId="urn:microsoft.com/office/officeart/2005/8/quickstyle/simple1" qsCatId="simple" csTypeId="urn:microsoft.com/office/officeart/2005/8/colors/accent5_4" csCatId="accent5" phldr="1"/>
      <dgm:spPr/>
    </dgm:pt>
    <dgm:pt modelId="{18030E75-5128-4F96-8A14-596D563202E4}">
      <dgm:prSet phldrT="[Text]"/>
      <dgm:spPr/>
      <dgm:t>
        <a:bodyPr/>
        <a:lstStyle/>
        <a:p>
          <a:r>
            <a:rPr lang="en-US" dirty="0"/>
            <a:t>Supplier</a:t>
          </a:r>
        </a:p>
      </dgm:t>
    </dgm:pt>
    <dgm:pt modelId="{CFDB1E72-31DD-4F21-9A93-ECD50C0F40AA}" type="parTrans" cxnId="{1F781D6B-0A66-4835-AECA-412F0A9FFC41}">
      <dgm:prSet/>
      <dgm:spPr/>
      <dgm:t>
        <a:bodyPr/>
        <a:lstStyle/>
        <a:p>
          <a:endParaRPr lang="en-US"/>
        </a:p>
      </dgm:t>
    </dgm:pt>
    <dgm:pt modelId="{89D382C3-AC6F-4BAF-9D96-EAC13C27E430}" type="sibTrans" cxnId="{1F781D6B-0A66-4835-AECA-412F0A9FFC41}">
      <dgm:prSet/>
      <dgm:spPr/>
      <dgm:t>
        <a:bodyPr/>
        <a:lstStyle/>
        <a:p>
          <a:endParaRPr lang="en-US"/>
        </a:p>
      </dgm:t>
    </dgm:pt>
    <dgm:pt modelId="{E1B29147-29B3-44A0-AEE5-32D7C6C47CEF}">
      <dgm:prSet phldrT="[Text]"/>
      <dgm:spPr/>
      <dgm:t>
        <a:bodyPr/>
        <a:lstStyle/>
        <a:p>
          <a:r>
            <a:rPr lang="en-US" dirty="0"/>
            <a:t>Output</a:t>
          </a:r>
        </a:p>
      </dgm:t>
    </dgm:pt>
    <dgm:pt modelId="{31E78087-E122-421F-A8CA-CB7D88BC6C45}" type="parTrans" cxnId="{87E9A471-D318-45EE-855A-1703C2E9527A}">
      <dgm:prSet/>
      <dgm:spPr/>
      <dgm:t>
        <a:bodyPr/>
        <a:lstStyle/>
        <a:p>
          <a:endParaRPr lang="en-US"/>
        </a:p>
      </dgm:t>
    </dgm:pt>
    <dgm:pt modelId="{DA1C4DA7-FE49-4BD8-9848-A5BBF2987B03}" type="sibTrans" cxnId="{87E9A471-D318-45EE-855A-1703C2E9527A}">
      <dgm:prSet/>
      <dgm:spPr/>
      <dgm:t>
        <a:bodyPr/>
        <a:lstStyle/>
        <a:p>
          <a:endParaRPr lang="en-US"/>
        </a:p>
      </dgm:t>
    </dgm:pt>
    <dgm:pt modelId="{5AB76318-FE83-4B4C-8BC3-3CFB722065E6}">
      <dgm:prSet phldrT="[Text]"/>
      <dgm:spPr/>
      <dgm:t>
        <a:bodyPr/>
        <a:lstStyle/>
        <a:p>
          <a:r>
            <a:rPr lang="en-US" dirty="0"/>
            <a:t>Customers</a:t>
          </a:r>
        </a:p>
      </dgm:t>
    </dgm:pt>
    <dgm:pt modelId="{A38208DB-4C84-4993-856F-A4534F6E9050}" type="parTrans" cxnId="{E1AB574C-A5CA-445B-BC33-2244E68F2582}">
      <dgm:prSet/>
      <dgm:spPr/>
      <dgm:t>
        <a:bodyPr/>
        <a:lstStyle/>
        <a:p>
          <a:endParaRPr lang="en-US"/>
        </a:p>
      </dgm:t>
    </dgm:pt>
    <dgm:pt modelId="{46062623-900F-4877-B47E-C6D4D918B9E6}" type="sibTrans" cxnId="{E1AB574C-A5CA-445B-BC33-2244E68F2582}">
      <dgm:prSet/>
      <dgm:spPr/>
      <dgm:t>
        <a:bodyPr/>
        <a:lstStyle/>
        <a:p>
          <a:endParaRPr lang="en-US"/>
        </a:p>
      </dgm:t>
    </dgm:pt>
    <dgm:pt modelId="{D52DAB33-C818-4B5E-808D-14D55CEC13BD}">
      <dgm:prSet phldrT="[Text]"/>
      <dgm:spPr/>
      <dgm:t>
        <a:bodyPr/>
        <a:lstStyle/>
        <a:p>
          <a:r>
            <a:rPr lang="en-US" dirty="0"/>
            <a:t>Input</a:t>
          </a:r>
        </a:p>
      </dgm:t>
    </dgm:pt>
    <dgm:pt modelId="{A5754A19-CAB3-4741-9754-BD59AA703EA8}" type="parTrans" cxnId="{B1E695EA-61A3-4F5B-8518-15290B7521F4}">
      <dgm:prSet/>
      <dgm:spPr/>
      <dgm:t>
        <a:bodyPr/>
        <a:lstStyle/>
        <a:p>
          <a:endParaRPr lang="en-US"/>
        </a:p>
      </dgm:t>
    </dgm:pt>
    <dgm:pt modelId="{A5B74E29-72D5-4CA8-B5D8-8D9C35570613}" type="sibTrans" cxnId="{B1E695EA-61A3-4F5B-8518-15290B7521F4}">
      <dgm:prSet/>
      <dgm:spPr/>
      <dgm:t>
        <a:bodyPr/>
        <a:lstStyle/>
        <a:p>
          <a:endParaRPr lang="en-US"/>
        </a:p>
      </dgm:t>
    </dgm:pt>
    <dgm:pt modelId="{95958F1A-60C3-44CD-B912-E19BE6FB64AD}">
      <dgm:prSet phldrT="[Text]"/>
      <dgm:spPr/>
      <dgm:t>
        <a:bodyPr/>
        <a:lstStyle/>
        <a:p>
          <a:r>
            <a:rPr lang="en-US" dirty="0"/>
            <a:t>Process</a:t>
          </a:r>
        </a:p>
      </dgm:t>
    </dgm:pt>
    <dgm:pt modelId="{EC295935-337E-4048-B04F-FED77635CB05}" type="parTrans" cxnId="{0B86E008-C08F-4871-825F-09117A5868B8}">
      <dgm:prSet/>
      <dgm:spPr/>
      <dgm:t>
        <a:bodyPr/>
        <a:lstStyle/>
        <a:p>
          <a:endParaRPr lang="en-US"/>
        </a:p>
      </dgm:t>
    </dgm:pt>
    <dgm:pt modelId="{C5E68CBA-0EB2-4690-993E-E560E462BDDD}" type="sibTrans" cxnId="{0B86E008-C08F-4871-825F-09117A5868B8}">
      <dgm:prSet/>
      <dgm:spPr/>
      <dgm:t>
        <a:bodyPr/>
        <a:lstStyle/>
        <a:p>
          <a:endParaRPr lang="en-US"/>
        </a:p>
      </dgm:t>
    </dgm:pt>
    <dgm:pt modelId="{ABB48AF4-BC28-4EA1-A199-9724DFAF4829}" type="pres">
      <dgm:prSet presAssocID="{07BB1E83-35B6-4B53-AD27-7ADB0195A3AD}" presName="Name0" presStyleCnt="0">
        <dgm:presLayoutVars>
          <dgm:dir/>
          <dgm:animLvl val="lvl"/>
          <dgm:resizeHandles val="exact"/>
        </dgm:presLayoutVars>
      </dgm:prSet>
      <dgm:spPr/>
    </dgm:pt>
    <dgm:pt modelId="{74CAE6A0-6363-4E77-9DC0-2CAFE5CC9991}" type="pres">
      <dgm:prSet presAssocID="{18030E75-5128-4F96-8A14-596D563202E4}" presName="parTxOnly" presStyleLbl="node1" presStyleIdx="0" presStyleCnt="5">
        <dgm:presLayoutVars>
          <dgm:chMax val="0"/>
          <dgm:chPref val="0"/>
          <dgm:bulletEnabled val="1"/>
        </dgm:presLayoutVars>
      </dgm:prSet>
      <dgm:spPr/>
    </dgm:pt>
    <dgm:pt modelId="{72F5B1F1-ABC3-42B6-8518-80BEA3E5E08D}" type="pres">
      <dgm:prSet presAssocID="{89D382C3-AC6F-4BAF-9D96-EAC13C27E430}" presName="parTxOnlySpace" presStyleCnt="0"/>
      <dgm:spPr/>
    </dgm:pt>
    <dgm:pt modelId="{9C0B7899-1FA1-4108-B62C-4B6D857558DB}" type="pres">
      <dgm:prSet presAssocID="{D52DAB33-C818-4B5E-808D-14D55CEC13BD}" presName="parTxOnly" presStyleLbl="node1" presStyleIdx="1" presStyleCnt="5">
        <dgm:presLayoutVars>
          <dgm:chMax val="0"/>
          <dgm:chPref val="0"/>
          <dgm:bulletEnabled val="1"/>
        </dgm:presLayoutVars>
      </dgm:prSet>
      <dgm:spPr/>
    </dgm:pt>
    <dgm:pt modelId="{95402C9F-E47A-4728-8A30-FCDC55688A2C}" type="pres">
      <dgm:prSet presAssocID="{A5B74E29-72D5-4CA8-B5D8-8D9C35570613}" presName="parTxOnlySpace" presStyleCnt="0"/>
      <dgm:spPr/>
    </dgm:pt>
    <dgm:pt modelId="{8498F486-050D-4E30-A232-F5AF9933EFD4}" type="pres">
      <dgm:prSet presAssocID="{95958F1A-60C3-44CD-B912-E19BE6FB64AD}" presName="parTxOnly" presStyleLbl="node1" presStyleIdx="2" presStyleCnt="5">
        <dgm:presLayoutVars>
          <dgm:chMax val="0"/>
          <dgm:chPref val="0"/>
          <dgm:bulletEnabled val="1"/>
        </dgm:presLayoutVars>
      </dgm:prSet>
      <dgm:spPr/>
    </dgm:pt>
    <dgm:pt modelId="{2B2712D0-E26A-40A9-90DA-F728643E25A9}" type="pres">
      <dgm:prSet presAssocID="{C5E68CBA-0EB2-4690-993E-E560E462BDDD}" presName="parTxOnlySpace" presStyleCnt="0"/>
      <dgm:spPr/>
    </dgm:pt>
    <dgm:pt modelId="{B4F8227B-05BE-4EAA-A36E-4C6BC7EF58BA}" type="pres">
      <dgm:prSet presAssocID="{E1B29147-29B3-44A0-AEE5-32D7C6C47CEF}" presName="parTxOnly" presStyleLbl="node1" presStyleIdx="3" presStyleCnt="5">
        <dgm:presLayoutVars>
          <dgm:chMax val="0"/>
          <dgm:chPref val="0"/>
          <dgm:bulletEnabled val="1"/>
        </dgm:presLayoutVars>
      </dgm:prSet>
      <dgm:spPr/>
    </dgm:pt>
    <dgm:pt modelId="{870706D8-ACA6-45AE-95B6-111ED19B3FDE}" type="pres">
      <dgm:prSet presAssocID="{DA1C4DA7-FE49-4BD8-9848-A5BBF2987B03}" presName="parTxOnlySpace" presStyleCnt="0"/>
      <dgm:spPr/>
    </dgm:pt>
    <dgm:pt modelId="{57BC957E-D7C2-4FCB-991F-27FB7D6BD595}" type="pres">
      <dgm:prSet presAssocID="{5AB76318-FE83-4B4C-8BC3-3CFB722065E6}" presName="parTxOnly" presStyleLbl="node1" presStyleIdx="4" presStyleCnt="5">
        <dgm:presLayoutVars>
          <dgm:chMax val="0"/>
          <dgm:chPref val="0"/>
          <dgm:bulletEnabled val="1"/>
        </dgm:presLayoutVars>
      </dgm:prSet>
      <dgm:spPr/>
    </dgm:pt>
  </dgm:ptLst>
  <dgm:cxnLst>
    <dgm:cxn modelId="{0B86E008-C08F-4871-825F-09117A5868B8}" srcId="{07BB1E83-35B6-4B53-AD27-7ADB0195A3AD}" destId="{95958F1A-60C3-44CD-B912-E19BE6FB64AD}" srcOrd="2" destOrd="0" parTransId="{EC295935-337E-4048-B04F-FED77635CB05}" sibTransId="{C5E68CBA-0EB2-4690-993E-E560E462BDDD}"/>
    <dgm:cxn modelId="{47E35B62-A537-4B10-B1EC-3C178231F8BD}" type="presOf" srcId="{D52DAB33-C818-4B5E-808D-14D55CEC13BD}" destId="{9C0B7899-1FA1-4108-B62C-4B6D857558DB}" srcOrd="0" destOrd="0" presId="urn:microsoft.com/office/officeart/2005/8/layout/chevron1"/>
    <dgm:cxn modelId="{1F781D6B-0A66-4835-AECA-412F0A9FFC41}" srcId="{07BB1E83-35B6-4B53-AD27-7ADB0195A3AD}" destId="{18030E75-5128-4F96-8A14-596D563202E4}" srcOrd="0" destOrd="0" parTransId="{CFDB1E72-31DD-4F21-9A93-ECD50C0F40AA}" sibTransId="{89D382C3-AC6F-4BAF-9D96-EAC13C27E430}"/>
    <dgm:cxn modelId="{E1AB574C-A5CA-445B-BC33-2244E68F2582}" srcId="{07BB1E83-35B6-4B53-AD27-7ADB0195A3AD}" destId="{5AB76318-FE83-4B4C-8BC3-3CFB722065E6}" srcOrd="4" destOrd="0" parTransId="{A38208DB-4C84-4993-856F-A4534F6E9050}" sibTransId="{46062623-900F-4877-B47E-C6D4D918B9E6}"/>
    <dgm:cxn modelId="{87E9A471-D318-45EE-855A-1703C2E9527A}" srcId="{07BB1E83-35B6-4B53-AD27-7ADB0195A3AD}" destId="{E1B29147-29B3-44A0-AEE5-32D7C6C47CEF}" srcOrd="3" destOrd="0" parTransId="{31E78087-E122-421F-A8CA-CB7D88BC6C45}" sibTransId="{DA1C4DA7-FE49-4BD8-9848-A5BBF2987B03}"/>
    <dgm:cxn modelId="{E555E28D-5698-4427-B324-2E7A0DB9491F}" type="presOf" srcId="{E1B29147-29B3-44A0-AEE5-32D7C6C47CEF}" destId="{B4F8227B-05BE-4EAA-A36E-4C6BC7EF58BA}" srcOrd="0" destOrd="0" presId="urn:microsoft.com/office/officeart/2005/8/layout/chevron1"/>
    <dgm:cxn modelId="{6666F793-C43B-4B2C-9985-4605F5BC4D09}" type="presOf" srcId="{95958F1A-60C3-44CD-B912-E19BE6FB64AD}" destId="{8498F486-050D-4E30-A232-F5AF9933EFD4}" srcOrd="0" destOrd="0" presId="urn:microsoft.com/office/officeart/2005/8/layout/chevron1"/>
    <dgm:cxn modelId="{768623DC-3F2C-4247-8EB4-E73E70BBABE0}" type="presOf" srcId="{18030E75-5128-4F96-8A14-596D563202E4}" destId="{74CAE6A0-6363-4E77-9DC0-2CAFE5CC9991}" srcOrd="0" destOrd="0" presId="urn:microsoft.com/office/officeart/2005/8/layout/chevron1"/>
    <dgm:cxn modelId="{EE4FFCE7-32C6-4B05-B942-DD1A29448AAC}" type="presOf" srcId="{07BB1E83-35B6-4B53-AD27-7ADB0195A3AD}" destId="{ABB48AF4-BC28-4EA1-A199-9724DFAF4829}" srcOrd="0" destOrd="0" presId="urn:microsoft.com/office/officeart/2005/8/layout/chevron1"/>
    <dgm:cxn modelId="{B1E695EA-61A3-4F5B-8518-15290B7521F4}" srcId="{07BB1E83-35B6-4B53-AD27-7ADB0195A3AD}" destId="{D52DAB33-C818-4B5E-808D-14D55CEC13BD}" srcOrd="1" destOrd="0" parTransId="{A5754A19-CAB3-4741-9754-BD59AA703EA8}" sibTransId="{A5B74E29-72D5-4CA8-B5D8-8D9C35570613}"/>
    <dgm:cxn modelId="{E0444AEC-74E3-4F40-A131-2BEDF74F48E0}" type="presOf" srcId="{5AB76318-FE83-4B4C-8BC3-3CFB722065E6}" destId="{57BC957E-D7C2-4FCB-991F-27FB7D6BD595}" srcOrd="0" destOrd="0" presId="urn:microsoft.com/office/officeart/2005/8/layout/chevron1"/>
    <dgm:cxn modelId="{0E1F7B67-68F0-4252-9E92-2252987A78EB}" type="presParOf" srcId="{ABB48AF4-BC28-4EA1-A199-9724DFAF4829}" destId="{74CAE6A0-6363-4E77-9DC0-2CAFE5CC9991}" srcOrd="0" destOrd="0" presId="urn:microsoft.com/office/officeart/2005/8/layout/chevron1"/>
    <dgm:cxn modelId="{387954B1-D749-4EC7-9CBF-97F0C2269721}" type="presParOf" srcId="{ABB48AF4-BC28-4EA1-A199-9724DFAF4829}" destId="{72F5B1F1-ABC3-42B6-8518-80BEA3E5E08D}" srcOrd="1" destOrd="0" presId="urn:microsoft.com/office/officeart/2005/8/layout/chevron1"/>
    <dgm:cxn modelId="{6F5F47F3-3F42-4C59-9BB0-9A2F2BAB335F}" type="presParOf" srcId="{ABB48AF4-BC28-4EA1-A199-9724DFAF4829}" destId="{9C0B7899-1FA1-4108-B62C-4B6D857558DB}" srcOrd="2" destOrd="0" presId="urn:microsoft.com/office/officeart/2005/8/layout/chevron1"/>
    <dgm:cxn modelId="{70852F6D-C25B-4DF2-B9DD-AC2868DB813A}" type="presParOf" srcId="{ABB48AF4-BC28-4EA1-A199-9724DFAF4829}" destId="{95402C9F-E47A-4728-8A30-FCDC55688A2C}" srcOrd="3" destOrd="0" presId="urn:microsoft.com/office/officeart/2005/8/layout/chevron1"/>
    <dgm:cxn modelId="{5E60D21E-1F7E-4951-8B75-5E521A76EDBC}" type="presParOf" srcId="{ABB48AF4-BC28-4EA1-A199-9724DFAF4829}" destId="{8498F486-050D-4E30-A232-F5AF9933EFD4}" srcOrd="4" destOrd="0" presId="urn:microsoft.com/office/officeart/2005/8/layout/chevron1"/>
    <dgm:cxn modelId="{FAA94CCC-A086-4C65-908E-CE62B7B70921}" type="presParOf" srcId="{ABB48AF4-BC28-4EA1-A199-9724DFAF4829}" destId="{2B2712D0-E26A-40A9-90DA-F728643E25A9}" srcOrd="5" destOrd="0" presId="urn:microsoft.com/office/officeart/2005/8/layout/chevron1"/>
    <dgm:cxn modelId="{EA09854C-2617-4D99-BA1E-77A079F76353}" type="presParOf" srcId="{ABB48AF4-BC28-4EA1-A199-9724DFAF4829}" destId="{B4F8227B-05BE-4EAA-A36E-4C6BC7EF58BA}" srcOrd="6" destOrd="0" presId="urn:microsoft.com/office/officeart/2005/8/layout/chevron1"/>
    <dgm:cxn modelId="{105B7D95-7FAD-47D7-90D5-17BB371361BC}" type="presParOf" srcId="{ABB48AF4-BC28-4EA1-A199-9724DFAF4829}" destId="{870706D8-ACA6-45AE-95B6-111ED19B3FDE}" srcOrd="7" destOrd="0" presId="urn:microsoft.com/office/officeart/2005/8/layout/chevron1"/>
    <dgm:cxn modelId="{C8EC4537-6B16-4A05-8F9B-B8C165BD07D0}" type="presParOf" srcId="{ABB48AF4-BC28-4EA1-A199-9724DFAF4829}" destId="{57BC957E-D7C2-4FCB-991F-27FB7D6BD595}" srcOrd="8"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7BB1E83-35B6-4B53-AD27-7ADB0195A3AD}" type="doc">
      <dgm:prSet loTypeId="urn:microsoft.com/office/officeart/2005/8/layout/chevron1" loCatId="process" qsTypeId="urn:microsoft.com/office/officeart/2005/8/quickstyle/simple1" qsCatId="simple" csTypeId="urn:microsoft.com/office/officeart/2005/8/colors/accent5_4" csCatId="accent5" phldr="1"/>
      <dgm:spPr/>
    </dgm:pt>
    <dgm:pt modelId="{18030E75-5128-4F96-8A14-596D563202E4}">
      <dgm:prSet phldrT="[Text]"/>
      <dgm:spPr/>
      <dgm:t>
        <a:bodyPr/>
        <a:lstStyle/>
        <a:p>
          <a:r>
            <a:rPr lang="en-US" dirty="0"/>
            <a:t>Supplier</a:t>
          </a:r>
        </a:p>
      </dgm:t>
    </dgm:pt>
    <dgm:pt modelId="{CFDB1E72-31DD-4F21-9A93-ECD50C0F40AA}" type="parTrans" cxnId="{1F781D6B-0A66-4835-AECA-412F0A9FFC41}">
      <dgm:prSet/>
      <dgm:spPr/>
      <dgm:t>
        <a:bodyPr/>
        <a:lstStyle/>
        <a:p>
          <a:endParaRPr lang="en-US"/>
        </a:p>
      </dgm:t>
    </dgm:pt>
    <dgm:pt modelId="{89D382C3-AC6F-4BAF-9D96-EAC13C27E430}" type="sibTrans" cxnId="{1F781D6B-0A66-4835-AECA-412F0A9FFC41}">
      <dgm:prSet/>
      <dgm:spPr/>
      <dgm:t>
        <a:bodyPr/>
        <a:lstStyle/>
        <a:p>
          <a:endParaRPr lang="en-US"/>
        </a:p>
      </dgm:t>
    </dgm:pt>
    <dgm:pt modelId="{E1B29147-29B3-44A0-AEE5-32D7C6C47CEF}">
      <dgm:prSet phldrT="[Text]"/>
      <dgm:spPr/>
      <dgm:t>
        <a:bodyPr/>
        <a:lstStyle/>
        <a:p>
          <a:r>
            <a:rPr lang="en-US" dirty="0"/>
            <a:t>Output</a:t>
          </a:r>
        </a:p>
      </dgm:t>
    </dgm:pt>
    <dgm:pt modelId="{31E78087-E122-421F-A8CA-CB7D88BC6C45}" type="parTrans" cxnId="{87E9A471-D318-45EE-855A-1703C2E9527A}">
      <dgm:prSet/>
      <dgm:spPr/>
      <dgm:t>
        <a:bodyPr/>
        <a:lstStyle/>
        <a:p>
          <a:endParaRPr lang="en-US"/>
        </a:p>
      </dgm:t>
    </dgm:pt>
    <dgm:pt modelId="{DA1C4DA7-FE49-4BD8-9848-A5BBF2987B03}" type="sibTrans" cxnId="{87E9A471-D318-45EE-855A-1703C2E9527A}">
      <dgm:prSet/>
      <dgm:spPr/>
      <dgm:t>
        <a:bodyPr/>
        <a:lstStyle/>
        <a:p>
          <a:endParaRPr lang="en-US"/>
        </a:p>
      </dgm:t>
    </dgm:pt>
    <dgm:pt modelId="{5AB76318-FE83-4B4C-8BC3-3CFB722065E6}">
      <dgm:prSet phldrT="[Text]"/>
      <dgm:spPr/>
      <dgm:t>
        <a:bodyPr/>
        <a:lstStyle/>
        <a:p>
          <a:r>
            <a:rPr lang="en-US" dirty="0"/>
            <a:t>Customers</a:t>
          </a:r>
        </a:p>
      </dgm:t>
    </dgm:pt>
    <dgm:pt modelId="{A38208DB-4C84-4993-856F-A4534F6E9050}" type="parTrans" cxnId="{E1AB574C-A5CA-445B-BC33-2244E68F2582}">
      <dgm:prSet/>
      <dgm:spPr/>
      <dgm:t>
        <a:bodyPr/>
        <a:lstStyle/>
        <a:p>
          <a:endParaRPr lang="en-US"/>
        </a:p>
      </dgm:t>
    </dgm:pt>
    <dgm:pt modelId="{46062623-900F-4877-B47E-C6D4D918B9E6}" type="sibTrans" cxnId="{E1AB574C-A5CA-445B-BC33-2244E68F2582}">
      <dgm:prSet/>
      <dgm:spPr/>
      <dgm:t>
        <a:bodyPr/>
        <a:lstStyle/>
        <a:p>
          <a:endParaRPr lang="en-US"/>
        </a:p>
      </dgm:t>
    </dgm:pt>
    <dgm:pt modelId="{D52DAB33-C818-4B5E-808D-14D55CEC13BD}">
      <dgm:prSet phldrT="[Text]"/>
      <dgm:spPr/>
      <dgm:t>
        <a:bodyPr/>
        <a:lstStyle/>
        <a:p>
          <a:r>
            <a:rPr lang="en-US" dirty="0"/>
            <a:t>Input</a:t>
          </a:r>
        </a:p>
      </dgm:t>
    </dgm:pt>
    <dgm:pt modelId="{A5754A19-CAB3-4741-9754-BD59AA703EA8}" type="parTrans" cxnId="{B1E695EA-61A3-4F5B-8518-15290B7521F4}">
      <dgm:prSet/>
      <dgm:spPr/>
      <dgm:t>
        <a:bodyPr/>
        <a:lstStyle/>
        <a:p>
          <a:endParaRPr lang="en-US"/>
        </a:p>
      </dgm:t>
    </dgm:pt>
    <dgm:pt modelId="{A5B74E29-72D5-4CA8-B5D8-8D9C35570613}" type="sibTrans" cxnId="{B1E695EA-61A3-4F5B-8518-15290B7521F4}">
      <dgm:prSet/>
      <dgm:spPr/>
      <dgm:t>
        <a:bodyPr/>
        <a:lstStyle/>
        <a:p>
          <a:endParaRPr lang="en-US"/>
        </a:p>
      </dgm:t>
    </dgm:pt>
    <dgm:pt modelId="{95958F1A-60C3-44CD-B912-E19BE6FB64AD}">
      <dgm:prSet phldrT="[Text]"/>
      <dgm:spPr/>
      <dgm:t>
        <a:bodyPr/>
        <a:lstStyle/>
        <a:p>
          <a:r>
            <a:rPr lang="en-US" dirty="0"/>
            <a:t>Process</a:t>
          </a:r>
        </a:p>
      </dgm:t>
    </dgm:pt>
    <dgm:pt modelId="{EC295935-337E-4048-B04F-FED77635CB05}" type="parTrans" cxnId="{0B86E008-C08F-4871-825F-09117A5868B8}">
      <dgm:prSet/>
      <dgm:spPr/>
      <dgm:t>
        <a:bodyPr/>
        <a:lstStyle/>
        <a:p>
          <a:endParaRPr lang="en-US"/>
        </a:p>
      </dgm:t>
    </dgm:pt>
    <dgm:pt modelId="{C5E68CBA-0EB2-4690-993E-E560E462BDDD}" type="sibTrans" cxnId="{0B86E008-C08F-4871-825F-09117A5868B8}">
      <dgm:prSet/>
      <dgm:spPr/>
      <dgm:t>
        <a:bodyPr/>
        <a:lstStyle/>
        <a:p>
          <a:endParaRPr lang="en-US"/>
        </a:p>
      </dgm:t>
    </dgm:pt>
    <dgm:pt modelId="{ABB48AF4-BC28-4EA1-A199-9724DFAF4829}" type="pres">
      <dgm:prSet presAssocID="{07BB1E83-35B6-4B53-AD27-7ADB0195A3AD}" presName="Name0" presStyleCnt="0">
        <dgm:presLayoutVars>
          <dgm:dir/>
          <dgm:animLvl val="lvl"/>
          <dgm:resizeHandles val="exact"/>
        </dgm:presLayoutVars>
      </dgm:prSet>
      <dgm:spPr/>
    </dgm:pt>
    <dgm:pt modelId="{74CAE6A0-6363-4E77-9DC0-2CAFE5CC9991}" type="pres">
      <dgm:prSet presAssocID="{18030E75-5128-4F96-8A14-596D563202E4}" presName="parTxOnly" presStyleLbl="node1" presStyleIdx="0" presStyleCnt="5">
        <dgm:presLayoutVars>
          <dgm:chMax val="0"/>
          <dgm:chPref val="0"/>
          <dgm:bulletEnabled val="1"/>
        </dgm:presLayoutVars>
      </dgm:prSet>
      <dgm:spPr/>
    </dgm:pt>
    <dgm:pt modelId="{72F5B1F1-ABC3-42B6-8518-80BEA3E5E08D}" type="pres">
      <dgm:prSet presAssocID="{89D382C3-AC6F-4BAF-9D96-EAC13C27E430}" presName="parTxOnlySpace" presStyleCnt="0"/>
      <dgm:spPr/>
    </dgm:pt>
    <dgm:pt modelId="{9C0B7899-1FA1-4108-B62C-4B6D857558DB}" type="pres">
      <dgm:prSet presAssocID="{D52DAB33-C818-4B5E-808D-14D55CEC13BD}" presName="parTxOnly" presStyleLbl="node1" presStyleIdx="1" presStyleCnt="5">
        <dgm:presLayoutVars>
          <dgm:chMax val="0"/>
          <dgm:chPref val="0"/>
          <dgm:bulletEnabled val="1"/>
        </dgm:presLayoutVars>
      </dgm:prSet>
      <dgm:spPr/>
    </dgm:pt>
    <dgm:pt modelId="{95402C9F-E47A-4728-8A30-FCDC55688A2C}" type="pres">
      <dgm:prSet presAssocID="{A5B74E29-72D5-4CA8-B5D8-8D9C35570613}" presName="parTxOnlySpace" presStyleCnt="0"/>
      <dgm:spPr/>
    </dgm:pt>
    <dgm:pt modelId="{8498F486-050D-4E30-A232-F5AF9933EFD4}" type="pres">
      <dgm:prSet presAssocID="{95958F1A-60C3-44CD-B912-E19BE6FB64AD}" presName="parTxOnly" presStyleLbl="node1" presStyleIdx="2" presStyleCnt="5">
        <dgm:presLayoutVars>
          <dgm:chMax val="0"/>
          <dgm:chPref val="0"/>
          <dgm:bulletEnabled val="1"/>
        </dgm:presLayoutVars>
      </dgm:prSet>
      <dgm:spPr/>
    </dgm:pt>
    <dgm:pt modelId="{2B2712D0-E26A-40A9-90DA-F728643E25A9}" type="pres">
      <dgm:prSet presAssocID="{C5E68CBA-0EB2-4690-993E-E560E462BDDD}" presName="parTxOnlySpace" presStyleCnt="0"/>
      <dgm:spPr/>
    </dgm:pt>
    <dgm:pt modelId="{B4F8227B-05BE-4EAA-A36E-4C6BC7EF58BA}" type="pres">
      <dgm:prSet presAssocID="{E1B29147-29B3-44A0-AEE5-32D7C6C47CEF}" presName="parTxOnly" presStyleLbl="node1" presStyleIdx="3" presStyleCnt="5">
        <dgm:presLayoutVars>
          <dgm:chMax val="0"/>
          <dgm:chPref val="0"/>
          <dgm:bulletEnabled val="1"/>
        </dgm:presLayoutVars>
      </dgm:prSet>
      <dgm:spPr/>
    </dgm:pt>
    <dgm:pt modelId="{870706D8-ACA6-45AE-95B6-111ED19B3FDE}" type="pres">
      <dgm:prSet presAssocID="{DA1C4DA7-FE49-4BD8-9848-A5BBF2987B03}" presName="parTxOnlySpace" presStyleCnt="0"/>
      <dgm:spPr/>
    </dgm:pt>
    <dgm:pt modelId="{57BC957E-D7C2-4FCB-991F-27FB7D6BD595}" type="pres">
      <dgm:prSet presAssocID="{5AB76318-FE83-4B4C-8BC3-3CFB722065E6}" presName="parTxOnly" presStyleLbl="node1" presStyleIdx="4" presStyleCnt="5">
        <dgm:presLayoutVars>
          <dgm:chMax val="0"/>
          <dgm:chPref val="0"/>
          <dgm:bulletEnabled val="1"/>
        </dgm:presLayoutVars>
      </dgm:prSet>
      <dgm:spPr/>
    </dgm:pt>
  </dgm:ptLst>
  <dgm:cxnLst>
    <dgm:cxn modelId="{0B86E008-C08F-4871-825F-09117A5868B8}" srcId="{07BB1E83-35B6-4B53-AD27-7ADB0195A3AD}" destId="{95958F1A-60C3-44CD-B912-E19BE6FB64AD}" srcOrd="2" destOrd="0" parTransId="{EC295935-337E-4048-B04F-FED77635CB05}" sibTransId="{C5E68CBA-0EB2-4690-993E-E560E462BDDD}"/>
    <dgm:cxn modelId="{47E35B62-A537-4B10-B1EC-3C178231F8BD}" type="presOf" srcId="{D52DAB33-C818-4B5E-808D-14D55CEC13BD}" destId="{9C0B7899-1FA1-4108-B62C-4B6D857558DB}" srcOrd="0" destOrd="0" presId="urn:microsoft.com/office/officeart/2005/8/layout/chevron1"/>
    <dgm:cxn modelId="{1F781D6B-0A66-4835-AECA-412F0A9FFC41}" srcId="{07BB1E83-35B6-4B53-AD27-7ADB0195A3AD}" destId="{18030E75-5128-4F96-8A14-596D563202E4}" srcOrd="0" destOrd="0" parTransId="{CFDB1E72-31DD-4F21-9A93-ECD50C0F40AA}" sibTransId="{89D382C3-AC6F-4BAF-9D96-EAC13C27E430}"/>
    <dgm:cxn modelId="{E1AB574C-A5CA-445B-BC33-2244E68F2582}" srcId="{07BB1E83-35B6-4B53-AD27-7ADB0195A3AD}" destId="{5AB76318-FE83-4B4C-8BC3-3CFB722065E6}" srcOrd="4" destOrd="0" parTransId="{A38208DB-4C84-4993-856F-A4534F6E9050}" sibTransId="{46062623-900F-4877-B47E-C6D4D918B9E6}"/>
    <dgm:cxn modelId="{87E9A471-D318-45EE-855A-1703C2E9527A}" srcId="{07BB1E83-35B6-4B53-AD27-7ADB0195A3AD}" destId="{E1B29147-29B3-44A0-AEE5-32D7C6C47CEF}" srcOrd="3" destOrd="0" parTransId="{31E78087-E122-421F-A8CA-CB7D88BC6C45}" sibTransId="{DA1C4DA7-FE49-4BD8-9848-A5BBF2987B03}"/>
    <dgm:cxn modelId="{E555E28D-5698-4427-B324-2E7A0DB9491F}" type="presOf" srcId="{E1B29147-29B3-44A0-AEE5-32D7C6C47CEF}" destId="{B4F8227B-05BE-4EAA-A36E-4C6BC7EF58BA}" srcOrd="0" destOrd="0" presId="urn:microsoft.com/office/officeart/2005/8/layout/chevron1"/>
    <dgm:cxn modelId="{6666F793-C43B-4B2C-9985-4605F5BC4D09}" type="presOf" srcId="{95958F1A-60C3-44CD-B912-E19BE6FB64AD}" destId="{8498F486-050D-4E30-A232-F5AF9933EFD4}" srcOrd="0" destOrd="0" presId="urn:microsoft.com/office/officeart/2005/8/layout/chevron1"/>
    <dgm:cxn modelId="{768623DC-3F2C-4247-8EB4-E73E70BBABE0}" type="presOf" srcId="{18030E75-5128-4F96-8A14-596D563202E4}" destId="{74CAE6A0-6363-4E77-9DC0-2CAFE5CC9991}" srcOrd="0" destOrd="0" presId="urn:microsoft.com/office/officeart/2005/8/layout/chevron1"/>
    <dgm:cxn modelId="{EE4FFCE7-32C6-4B05-B942-DD1A29448AAC}" type="presOf" srcId="{07BB1E83-35B6-4B53-AD27-7ADB0195A3AD}" destId="{ABB48AF4-BC28-4EA1-A199-9724DFAF4829}" srcOrd="0" destOrd="0" presId="urn:microsoft.com/office/officeart/2005/8/layout/chevron1"/>
    <dgm:cxn modelId="{B1E695EA-61A3-4F5B-8518-15290B7521F4}" srcId="{07BB1E83-35B6-4B53-AD27-7ADB0195A3AD}" destId="{D52DAB33-C818-4B5E-808D-14D55CEC13BD}" srcOrd="1" destOrd="0" parTransId="{A5754A19-CAB3-4741-9754-BD59AA703EA8}" sibTransId="{A5B74E29-72D5-4CA8-B5D8-8D9C35570613}"/>
    <dgm:cxn modelId="{E0444AEC-74E3-4F40-A131-2BEDF74F48E0}" type="presOf" srcId="{5AB76318-FE83-4B4C-8BC3-3CFB722065E6}" destId="{57BC957E-D7C2-4FCB-991F-27FB7D6BD595}" srcOrd="0" destOrd="0" presId="urn:microsoft.com/office/officeart/2005/8/layout/chevron1"/>
    <dgm:cxn modelId="{0E1F7B67-68F0-4252-9E92-2252987A78EB}" type="presParOf" srcId="{ABB48AF4-BC28-4EA1-A199-9724DFAF4829}" destId="{74CAE6A0-6363-4E77-9DC0-2CAFE5CC9991}" srcOrd="0" destOrd="0" presId="urn:microsoft.com/office/officeart/2005/8/layout/chevron1"/>
    <dgm:cxn modelId="{387954B1-D749-4EC7-9CBF-97F0C2269721}" type="presParOf" srcId="{ABB48AF4-BC28-4EA1-A199-9724DFAF4829}" destId="{72F5B1F1-ABC3-42B6-8518-80BEA3E5E08D}" srcOrd="1" destOrd="0" presId="urn:microsoft.com/office/officeart/2005/8/layout/chevron1"/>
    <dgm:cxn modelId="{6F5F47F3-3F42-4C59-9BB0-9A2F2BAB335F}" type="presParOf" srcId="{ABB48AF4-BC28-4EA1-A199-9724DFAF4829}" destId="{9C0B7899-1FA1-4108-B62C-4B6D857558DB}" srcOrd="2" destOrd="0" presId="urn:microsoft.com/office/officeart/2005/8/layout/chevron1"/>
    <dgm:cxn modelId="{70852F6D-C25B-4DF2-B9DD-AC2868DB813A}" type="presParOf" srcId="{ABB48AF4-BC28-4EA1-A199-9724DFAF4829}" destId="{95402C9F-E47A-4728-8A30-FCDC55688A2C}" srcOrd="3" destOrd="0" presId="urn:microsoft.com/office/officeart/2005/8/layout/chevron1"/>
    <dgm:cxn modelId="{5E60D21E-1F7E-4951-8B75-5E521A76EDBC}" type="presParOf" srcId="{ABB48AF4-BC28-4EA1-A199-9724DFAF4829}" destId="{8498F486-050D-4E30-A232-F5AF9933EFD4}" srcOrd="4" destOrd="0" presId="urn:microsoft.com/office/officeart/2005/8/layout/chevron1"/>
    <dgm:cxn modelId="{FAA94CCC-A086-4C65-908E-CE62B7B70921}" type="presParOf" srcId="{ABB48AF4-BC28-4EA1-A199-9724DFAF4829}" destId="{2B2712D0-E26A-40A9-90DA-F728643E25A9}" srcOrd="5" destOrd="0" presId="urn:microsoft.com/office/officeart/2005/8/layout/chevron1"/>
    <dgm:cxn modelId="{EA09854C-2617-4D99-BA1E-77A079F76353}" type="presParOf" srcId="{ABB48AF4-BC28-4EA1-A199-9724DFAF4829}" destId="{B4F8227B-05BE-4EAA-A36E-4C6BC7EF58BA}" srcOrd="6" destOrd="0" presId="urn:microsoft.com/office/officeart/2005/8/layout/chevron1"/>
    <dgm:cxn modelId="{105B7D95-7FAD-47D7-90D5-17BB371361BC}" type="presParOf" srcId="{ABB48AF4-BC28-4EA1-A199-9724DFAF4829}" destId="{870706D8-ACA6-45AE-95B6-111ED19B3FDE}" srcOrd="7" destOrd="0" presId="urn:microsoft.com/office/officeart/2005/8/layout/chevron1"/>
    <dgm:cxn modelId="{C8EC4537-6B16-4A05-8F9B-B8C165BD07D0}" type="presParOf" srcId="{ABB48AF4-BC28-4EA1-A199-9724DFAF4829}" destId="{57BC957E-D7C2-4FCB-991F-27FB7D6BD595}" srcOrd="8"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7BB1E83-35B6-4B53-AD27-7ADB0195A3AD}" type="doc">
      <dgm:prSet loTypeId="urn:microsoft.com/office/officeart/2005/8/layout/chevron1" loCatId="process" qsTypeId="urn:microsoft.com/office/officeart/2005/8/quickstyle/simple1" qsCatId="simple" csTypeId="urn:microsoft.com/office/officeart/2005/8/colors/accent5_4" csCatId="accent5" phldr="1"/>
      <dgm:spPr/>
    </dgm:pt>
    <dgm:pt modelId="{18030E75-5128-4F96-8A14-596D563202E4}">
      <dgm:prSet phldrT="[Text]"/>
      <dgm:spPr/>
      <dgm:t>
        <a:bodyPr/>
        <a:lstStyle/>
        <a:p>
          <a:r>
            <a:rPr lang="en-US" dirty="0"/>
            <a:t>Supplier</a:t>
          </a:r>
        </a:p>
      </dgm:t>
    </dgm:pt>
    <dgm:pt modelId="{CFDB1E72-31DD-4F21-9A93-ECD50C0F40AA}" type="parTrans" cxnId="{1F781D6B-0A66-4835-AECA-412F0A9FFC41}">
      <dgm:prSet/>
      <dgm:spPr/>
      <dgm:t>
        <a:bodyPr/>
        <a:lstStyle/>
        <a:p>
          <a:endParaRPr lang="en-US"/>
        </a:p>
      </dgm:t>
    </dgm:pt>
    <dgm:pt modelId="{89D382C3-AC6F-4BAF-9D96-EAC13C27E430}" type="sibTrans" cxnId="{1F781D6B-0A66-4835-AECA-412F0A9FFC41}">
      <dgm:prSet/>
      <dgm:spPr/>
      <dgm:t>
        <a:bodyPr/>
        <a:lstStyle/>
        <a:p>
          <a:endParaRPr lang="en-US"/>
        </a:p>
      </dgm:t>
    </dgm:pt>
    <dgm:pt modelId="{E1B29147-29B3-44A0-AEE5-32D7C6C47CEF}">
      <dgm:prSet phldrT="[Text]"/>
      <dgm:spPr/>
      <dgm:t>
        <a:bodyPr/>
        <a:lstStyle/>
        <a:p>
          <a:r>
            <a:rPr lang="en-US" dirty="0"/>
            <a:t>Output</a:t>
          </a:r>
        </a:p>
      </dgm:t>
    </dgm:pt>
    <dgm:pt modelId="{31E78087-E122-421F-A8CA-CB7D88BC6C45}" type="parTrans" cxnId="{87E9A471-D318-45EE-855A-1703C2E9527A}">
      <dgm:prSet/>
      <dgm:spPr/>
      <dgm:t>
        <a:bodyPr/>
        <a:lstStyle/>
        <a:p>
          <a:endParaRPr lang="en-US"/>
        </a:p>
      </dgm:t>
    </dgm:pt>
    <dgm:pt modelId="{DA1C4DA7-FE49-4BD8-9848-A5BBF2987B03}" type="sibTrans" cxnId="{87E9A471-D318-45EE-855A-1703C2E9527A}">
      <dgm:prSet/>
      <dgm:spPr/>
      <dgm:t>
        <a:bodyPr/>
        <a:lstStyle/>
        <a:p>
          <a:endParaRPr lang="en-US"/>
        </a:p>
      </dgm:t>
    </dgm:pt>
    <dgm:pt modelId="{5AB76318-FE83-4B4C-8BC3-3CFB722065E6}">
      <dgm:prSet phldrT="[Text]"/>
      <dgm:spPr/>
      <dgm:t>
        <a:bodyPr/>
        <a:lstStyle/>
        <a:p>
          <a:r>
            <a:rPr lang="en-US" dirty="0"/>
            <a:t>Customers</a:t>
          </a:r>
        </a:p>
      </dgm:t>
    </dgm:pt>
    <dgm:pt modelId="{A38208DB-4C84-4993-856F-A4534F6E9050}" type="parTrans" cxnId="{E1AB574C-A5CA-445B-BC33-2244E68F2582}">
      <dgm:prSet/>
      <dgm:spPr/>
      <dgm:t>
        <a:bodyPr/>
        <a:lstStyle/>
        <a:p>
          <a:endParaRPr lang="en-US"/>
        </a:p>
      </dgm:t>
    </dgm:pt>
    <dgm:pt modelId="{46062623-900F-4877-B47E-C6D4D918B9E6}" type="sibTrans" cxnId="{E1AB574C-A5CA-445B-BC33-2244E68F2582}">
      <dgm:prSet/>
      <dgm:spPr/>
      <dgm:t>
        <a:bodyPr/>
        <a:lstStyle/>
        <a:p>
          <a:endParaRPr lang="en-US"/>
        </a:p>
      </dgm:t>
    </dgm:pt>
    <dgm:pt modelId="{D52DAB33-C818-4B5E-808D-14D55CEC13BD}">
      <dgm:prSet phldrT="[Text]"/>
      <dgm:spPr/>
      <dgm:t>
        <a:bodyPr/>
        <a:lstStyle/>
        <a:p>
          <a:r>
            <a:rPr lang="en-US" dirty="0"/>
            <a:t>Input</a:t>
          </a:r>
        </a:p>
      </dgm:t>
    </dgm:pt>
    <dgm:pt modelId="{A5754A19-CAB3-4741-9754-BD59AA703EA8}" type="parTrans" cxnId="{B1E695EA-61A3-4F5B-8518-15290B7521F4}">
      <dgm:prSet/>
      <dgm:spPr/>
      <dgm:t>
        <a:bodyPr/>
        <a:lstStyle/>
        <a:p>
          <a:endParaRPr lang="en-US"/>
        </a:p>
      </dgm:t>
    </dgm:pt>
    <dgm:pt modelId="{A5B74E29-72D5-4CA8-B5D8-8D9C35570613}" type="sibTrans" cxnId="{B1E695EA-61A3-4F5B-8518-15290B7521F4}">
      <dgm:prSet/>
      <dgm:spPr/>
      <dgm:t>
        <a:bodyPr/>
        <a:lstStyle/>
        <a:p>
          <a:endParaRPr lang="en-US"/>
        </a:p>
      </dgm:t>
    </dgm:pt>
    <dgm:pt modelId="{95958F1A-60C3-44CD-B912-E19BE6FB64AD}">
      <dgm:prSet phldrT="[Text]"/>
      <dgm:spPr/>
      <dgm:t>
        <a:bodyPr/>
        <a:lstStyle/>
        <a:p>
          <a:r>
            <a:rPr lang="en-US" dirty="0"/>
            <a:t>Process</a:t>
          </a:r>
        </a:p>
      </dgm:t>
    </dgm:pt>
    <dgm:pt modelId="{EC295935-337E-4048-B04F-FED77635CB05}" type="parTrans" cxnId="{0B86E008-C08F-4871-825F-09117A5868B8}">
      <dgm:prSet/>
      <dgm:spPr/>
      <dgm:t>
        <a:bodyPr/>
        <a:lstStyle/>
        <a:p>
          <a:endParaRPr lang="en-US"/>
        </a:p>
      </dgm:t>
    </dgm:pt>
    <dgm:pt modelId="{C5E68CBA-0EB2-4690-993E-E560E462BDDD}" type="sibTrans" cxnId="{0B86E008-C08F-4871-825F-09117A5868B8}">
      <dgm:prSet/>
      <dgm:spPr/>
      <dgm:t>
        <a:bodyPr/>
        <a:lstStyle/>
        <a:p>
          <a:endParaRPr lang="en-US"/>
        </a:p>
      </dgm:t>
    </dgm:pt>
    <dgm:pt modelId="{ABB48AF4-BC28-4EA1-A199-9724DFAF4829}" type="pres">
      <dgm:prSet presAssocID="{07BB1E83-35B6-4B53-AD27-7ADB0195A3AD}" presName="Name0" presStyleCnt="0">
        <dgm:presLayoutVars>
          <dgm:dir/>
          <dgm:animLvl val="lvl"/>
          <dgm:resizeHandles val="exact"/>
        </dgm:presLayoutVars>
      </dgm:prSet>
      <dgm:spPr/>
    </dgm:pt>
    <dgm:pt modelId="{74CAE6A0-6363-4E77-9DC0-2CAFE5CC9991}" type="pres">
      <dgm:prSet presAssocID="{18030E75-5128-4F96-8A14-596D563202E4}" presName="parTxOnly" presStyleLbl="node1" presStyleIdx="0" presStyleCnt="5">
        <dgm:presLayoutVars>
          <dgm:chMax val="0"/>
          <dgm:chPref val="0"/>
          <dgm:bulletEnabled val="1"/>
        </dgm:presLayoutVars>
      </dgm:prSet>
      <dgm:spPr/>
    </dgm:pt>
    <dgm:pt modelId="{72F5B1F1-ABC3-42B6-8518-80BEA3E5E08D}" type="pres">
      <dgm:prSet presAssocID="{89D382C3-AC6F-4BAF-9D96-EAC13C27E430}" presName="parTxOnlySpace" presStyleCnt="0"/>
      <dgm:spPr/>
    </dgm:pt>
    <dgm:pt modelId="{9C0B7899-1FA1-4108-B62C-4B6D857558DB}" type="pres">
      <dgm:prSet presAssocID="{D52DAB33-C818-4B5E-808D-14D55CEC13BD}" presName="parTxOnly" presStyleLbl="node1" presStyleIdx="1" presStyleCnt="5">
        <dgm:presLayoutVars>
          <dgm:chMax val="0"/>
          <dgm:chPref val="0"/>
          <dgm:bulletEnabled val="1"/>
        </dgm:presLayoutVars>
      </dgm:prSet>
      <dgm:spPr/>
    </dgm:pt>
    <dgm:pt modelId="{95402C9F-E47A-4728-8A30-FCDC55688A2C}" type="pres">
      <dgm:prSet presAssocID="{A5B74E29-72D5-4CA8-B5D8-8D9C35570613}" presName="parTxOnlySpace" presStyleCnt="0"/>
      <dgm:spPr/>
    </dgm:pt>
    <dgm:pt modelId="{8498F486-050D-4E30-A232-F5AF9933EFD4}" type="pres">
      <dgm:prSet presAssocID="{95958F1A-60C3-44CD-B912-E19BE6FB64AD}" presName="parTxOnly" presStyleLbl="node1" presStyleIdx="2" presStyleCnt="5">
        <dgm:presLayoutVars>
          <dgm:chMax val="0"/>
          <dgm:chPref val="0"/>
          <dgm:bulletEnabled val="1"/>
        </dgm:presLayoutVars>
      </dgm:prSet>
      <dgm:spPr/>
    </dgm:pt>
    <dgm:pt modelId="{2B2712D0-E26A-40A9-90DA-F728643E25A9}" type="pres">
      <dgm:prSet presAssocID="{C5E68CBA-0EB2-4690-993E-E560E462BDDD}" presName="parTxOnlySpace" presStyleCnt="0"/>
      <dgm:spPr/>
    </dgm:pt>
    <dgm:pt modelId="{B4F8227B-05BE-4EAA-A36E-4C6BC7EF58BA}" type="pres">
      <dgm:prSet presAssocID="{E1B29147-29B3-44A0-AEE5-32D7C6C47CEF}" presName="parTxOnly" presStyleLbl="node1" presStyleIdx="3" presStyleCnt="5">
        <dgm:presLayoutVars>
          <dgm:chMax val="0"/>
          <dgm:chPref val="0"/>
          <dgm:bulletEnabled val="1"/>
        </dgm:presLayoutVars>
      </dgm:prSet>
      <dgm:spPr/>
    </dgm:pt>
    <dgm:pt modelId="{870706D8-ACA6-45AE-95B6-111ED19B3FDE}" type="pres">
      <dgm:prSet presAssocID="{DA1C4DA7-FE49-4BD8-9848-A5BBF2987B03}" presName="parTxOnlySpace" presStyleCnt="0"/>
      <dgm:spPr/>
    </dgm:pt>
    <dgm:pt modelId="{57BC957E-D7C2-4FCB-991F-27FB7D6BD595}" type="pres">
      <dgm:prSet presAssocID="{5AB76318-FE83-4B4C-8BC3-3CFB722065E6}" presName="parTxOnly" presStyleLbl="node1" presStyleIdx="4" presStyleCnt="5">
        <dgm:presLayoutVars>
          <dgm:chMax val="0"/>
          <dgm:chPref val="0"/>
          <dgm:bulletEnabled val="1"/>
        </dgm:presLayoutVars>
      </dgm:prSet>
      <dgm:spPr/>
    </dgm:pt>
  </dgm:ptLst>
  <dgm:cxnLst>
    <dgm:cxn modelId="{0B86E008-C08F-4871-825F-09117A5868B8}" srcId="{07BB1E83-35B6-4B53-AD27-7ADB0195A3AD}" destId="{95958F1A-60C3-44CD-B912-E19BE6FB64AD}" srcOrd="2" destOrd="0" parTransId="{EC295935-337E-4048-B04F-FED77635CB05}" sibTransId="{C5E68CBA-0EB2-4690-993E-E560E462BDDD}"/>
    <dgm:cxn modelId="{47E35B62-A537-4B10-B1EC-3C178231F8BD}" type="presOf" srcId="{D52DAB33-C818-4B5E-808D-14D55CEC13BD}" destId="{9C0B7899-1FA1-4108-B62C-4B6D857558DB}" srcOrd="0" destOrd="0" presId="urn:microsoft.com/office/officeart/2005/8/layout/chevron1"/>
    <dgm:cxn modelId="{1F781D6B-0A66-4835-AECA-412F0A9FFC41}" srcId="{07BB1E83-35B6-4B53-AD27-7ADB0195A3AD}" destId="{18030E75-5128-4F96-8A14-596D563202E4}" srcOrd="0" destOrd="0" parTransId="{CFDB1E72-31DD-4F21-9A93-ECD50C0F40AA}" sibTransId="{89D382C3-AC6F-4BAF-9D96-EAC13C27E430}"/>
    <dgm:cxn modelId="{E1AB574C-A5CA-445B-BC33-2244E68F2582}" srcId="{07BB1E83-35B6-4B53-AD27-7ADB0195A3AD}" destId="{5AB76318-FE83-4B4C-8BC3-3CFB722065E6}" srcOrd="4" destOrd="0" parTransId="{A38208DB-4C84-4993-856F-A4534F6E9050}" sibTransId="{46062623-900F-4877-B47E-C6D4D918B9E6}"/>
    <dgm:cxn modelId="{87E9A471-D318-45EE-855A-1703C2E9527A}" srcId="{07BB1E83-35B6-4B53-AD27-7ADB0195A3AD}" destId="{E1B29147-29B3-44A0-AEE5-32D7C6C47CEF}" srcOrd="3" destOrd="0" parTransId="{31E78087-E122-421F-A8CA-CB7D88BC6C45}" sibTransId="{DA1C4DA7-FE49-4BD8-9848-A5BBF2987B03}"/>
    <dgm:cxn modelId="{E555E28D-5698-4427-B324-2E7A0DB9491F}" type="presOf" srcId="{E1B29147-29B3-44A0-AEE5-32D7C6C47CEF}" destId="{B4F8227B-05BE-4EAA-A36E-4C6BC7EF58BA}" srcOrd="0" destOrd="0" presId="urn:microsoft.com/office/officeart/2005/8/layout/chevron1"/>
    <dgm:cxn modelId="{6666F793-C43B-4B2C-9985-4605F5BC4D09}" type="presOf" srcId="{95958F1A-60C3-44CD-B912-E19BE6FB64AD}" destId="{8498F486-050D-4E30-A232-F5AF9933EFD4}" srcOrd="0" destOrd="0" presId="urn:microsoft.com/office/officeart/2005/8/layout/chevron1"/>
    <dgm:cxn modelId="{768623DC-3F2C-4247-8EB4-E73E70BBABE0}" type="presOf" srcId="{18030E75-5128-4F96-8A14-596D563202E4}" destId="{74CAE6A0-6363-4E77-9DC0-2CAFE5CC9991}" srcOrd="0" destOrd="0" presId="urn:microsoft.com/office/officeart/2005/8/layout/chevron1"/>
    <dgm:cxn modelId="{EE4FFCE7-32C6-4B05-B942-DD1A29448AAC}" type="presOf" srcId="{07BB1E83-35B6-4B53-AD27-7ADB0195A3AD}" destId="{ABB48AF4-BC28-4EA1-A199-9724DFAF4829}" srcOrd="0" destOrd="0" presId="urn:microsoft.com/office/officeart/2005/8/layout/chevron1"/>
    <dgm:cxn modelId="{B1E695EA-61A3-4F5B-8518-15290B7521F4}" srcId="{07BB1E83-35B6-4B53-AD27-7ADB0195A3AD}" destId="{D52DAB33-C818-4B5E-808D-14D55CEC13BD}" srcOrd="1" destOrd="0" parTransId="{A5754A19-CAB3-4741-9754-BD59AA703EA8}" sibTransId="{A5B74E29-72D5-4CA8-B5D8-8D9C35570613}"/>
    <dgm:cxn modelId="{E0444AEC-74E3-4F40-A131-2BEDF74F48E0}" type="presOf" srcId="{5AB76318-FE83-4B4C-8BC3-3CFB722065E6}" destId="{57BC957E-D7C2-4FCB-991F-27FB7D6BD595}" srcOrd="0" destOrd="0" presId="urn:microsoft.com/office/officeart/2005/8/layout/chevron1"/>
    <dgm:cxn modelId="{0E1F7B67-68F0-4252-9E92-2252987A78EB}" type="presParOf" srcId="{ABB48AF4-BC28-4EA1-A199-9724DFAF4829}" destId="{74CAE6A0-6363-4E77-9DC0-2CAFE5CC9991}" srcOrd="0" destOrd="0" presId="urn:microsoft.com/office/officeart/2005/8/layout/chevron1"/>
    <dgm:cxn modelId="{387954B1-D749-4EC7-9CBF-97F0C2269721}" type="presParOf" srcId="{ABB48AF4-BC28-4EA1-A199-9724DFAF4829}" destId="{72F5B1F1-ABC3-42B6-8518-80BEA3E5E08D}" srcOrd="1" destOrd="0" presId="urn:microsoft.com/office/officeart/2005/8/layout/chevron1"/>
    <dgm:cxn modelId="{6F5F47F3-3F42-4C59-9BB0-9A2F2BAB335F}" type="presParOf" srcId="{ABB48AF4-BC28-4EA1-A199-9724DFAF4829}" destId="{9C0B7899-1FA1-4108-B62C-4B6D857558DB}" srcOrd="2" destOrd="0" presId="urn:microsoft.com/office/officeart/2005/8/layout/chevron1"/>
    <dgm:cxn modelId="{70852F6D-C25B-4DF2-B9DD-AC2868DB813A}" type="presParOf" srcId="{ABB48AF4-BC28-4EA1-A199-9724DFAF4829}" destId="{95402C9F-E47A-4728-8A30-FCDC55688A2C}" srcOrd="3" destOrd="0" presId="urn:microsoft.com/office/officeart/2005/8/layout/chevron1"/>
    <dgm:cxn modelId="{5E60D21E-1F7E-4951-8B75-5E521A76EDBC}" type="presParOf" srcId="{ABB48AF4-BC28-4EA1-A199-9724DFAF4829}" destId="{8498F486-050D-4E30-A232-F5AF9933EFD4}" srcOrd="4" destOrd="0" presId="urn:microsoft.com/office/officeart/2005/8/layout/chevron1"/>
    <dgm:cxn modelId="{FAA94CCC-A086-4C65-908E-CE62B7B70921}" type="presParOf" srcId="{ABB48AF4-BC28-4EA1-A199-9724DFAF4829}" destId="{2B2712D0-E26A-40A9-90DA-F728643E25A9}" srcOrd="5" destOrd="0" presId="urn:microsoft.com/office/officeart/2005/8/layout/chevron1"/>
    <dgm:cxn modelId="{EA09854C-2617-4D99-BA1E-77A079F76353}" type="presParOf" srcId="{ABB48AF4-BC28-4EA1-A199-9724DFAF4829}" destId="{B4F8227B-05BE-4EAA-A36E-4C6BC7EF58BA}" srcOrd="6" destOrd="0" presId="urn:microsoft.com/office/officeart/2005/8/layout/chevron1"/>
    <dgm:cxn modelId="{105B7D95-7FAD-47D7-90D5-17BB371361BC}" type="presParOf" srcId="{ABB48AF4-BC28-4EA1-A199-9724DFAF4829}" destId="{870706D8-ACA6-45AE-95B6-111ED19B3FDE}" srcOrd="7" destOrd="0" presId="urn:microsoft.com/office/officeart/2005/8/layout/chevron1"/>
    <dgm:cxn modelId="{C8EC4537-6B16-4A05-8F9B-B8C165BD07D0}" type="presParOf" srcId="{ABB48AF4-BC28-4EA1-A199-9724DFAF4829}" destId="{57BC957E-D7C2-4FCB-991F-27FB7D6BD595}" srcOrd="8"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7BB1E83-35B6-4B53-AD27-7ADB0195A3AD}" type="doc">
      <dgm:prSet loTypeId="urn:microsoft.com/office/officeart/2005/8/layout/chevron1" loCatId="process" qsTypeId="urn:microsoft.com/office/officeart/2005/8/quickstyle/simple1" qsCatId="simple" csTypeId="urn:microsoft.com/office/officeart/2005/8/colors/accent5_4" csCatId="accent5" phldr="1"/>
      <dgm:spPr/>
    </dgm:pt>
    <dgm:pt modelId="{18030E75-5128-4F96-8A14-596D563202E4}">
      <dgm:prSet phldrT="[Text]"/>
      <dgm:spPr/>
      <dgm:t>
        <a:bodyPr/>
        <a:lstStyle/>
        <a:p>
          <a:r>
            <a:rPr lang="en-US" dirty="0"/>
            <a:t>Supplier</a:t>
          </a:r>
        </a:p>
      </dgm:t>
    </dgm:pt>
    <dgm:pt modelId="{CFDB1E72-31DD-4F21-9A93-ECD50C0F40AA}" type="parTrans" cxnId="{1F781D6B-0A66-4835-AECA-412F0A9FFC41}">
      <dgm:prSet/>
      <dgm:spPr/>
      <dgm:t>
        <a:bodyPr/>
        <a:lstStyle/>
        <a:p>
          <a:endParaRPr lang="en-US"/>
        </a:p>
      </dgm:t>
    </dgm:pt>
    <dgm:pt modelId="{89D382C3-AC6F-4BAF-9D96-EAC13C27E430}" type="sibTrans" cxnId="{1F781D6B-0A66-4835-AECA-412F0A9FFC41}">
      <dgm:prSet/>
      <dgm:spPr/>
      <dgm:t>
        <a:bodyPr/>
        <a:lstStyle/>
        <a:p>
          <a:endParaRPr lang="en-US"/>
        </a:p>
      </dgm:t>
    </dgm:pt>
    <dgm:pt modelId="{E1B29147-29B3-44A0-AEE5-32D7C6C47CEF}">
      <dgm:prSet phldrT="[Text]"/>
      <dgm:spPr/>
      <dgm:t>
        <a:bodyPr/>
        <a:lstStyle/>
        <a:p>
          <a:r>
            <a:rPr lang="en-US" dirty="0"/>
            <a:t>Output</a:t>
          </a:r>
        </a:p>
      </dgm:t>
    </dgm:pt>
    <dgm:pt modelId="{31E78087-E122-421F-A8CA-CB7D88BC6C45}" type="parTrans" cxnId="{87E9A471-D318-45EE-855A-1703C2E9527A}">
      <dgm:prSet/>
      <dgm:spPr/>
      <dgm:t>
        <a:bodyPr/>
        <a:lstStyle/>
        <a:p>
          <a:endParaRPr lang="en-US"/>
        </a:p>
      </dgm:t>
    </dgm:pt>
    <dgm:pt modelId="{DA1C4DA7-FE49-4BD8-9848-A5BBF2987B03}" type="sibTrans" cxnId="{87E9A471-D318-45EE-855A-1703C2E9527A}">
      <dgm:prSet/>
      <dgm:spPr/>
      <dgm:t>
        <a:bodyPr/>
        <a:lstStyle/>
        <a:p>
          <a:endParaRPr lang="en-US"/>
        </a:p>
      </dgm:t>
    </dgm:pt>
    <dgm:pt modelId="{5AB76318-FE83-4B4C-8BC3-3CFB722065E6}">
      <dgm:prSet phldrT="[Text]"/>
      <dgm:spPr/>
      <dgm:t>
        <a:bodyPr/>
        <a:lstStyle/>
        <a:p>
          <a:r>
            <a:rPr lang="en-US" dirty="0"/>
            <a:t>Customers</a:t>
          </a:r>
        </a:p>
      </dgm:t>
    </dgm:pt>
    <dgm:pt modelId="{A38208DB-4C84-4993-856F-A4534F6E9050}" type="parTrans" cxnId="{E1AB574C-A5CA-445B-BC33-2244E68F2582}">
      <dgm:prSet/>
      <dgm:spPr/>
      <dgm:t>
        <a:bodyPr/>
        <a:lstStyle/>
        <a:p>
          <a:endParaRPr lang="en-US"/>
        </a:p>
      </dgm:t>
    </dgm:pt>
    <dgm:pt modelId="{46062623-900F-4877-B47E-C6D4D918B9E6}" type="sibTrans" cxnId="{E1AB574C-A5CA-445B-BC33-2244E68F2582}">
      <dgm:prSet/>
      <dgm:spPr/>
      <dgm:t>
        <a:bodyPr/>
        <a:lstStyle/>
        <a:p>
          <a:endParaRPr lang="en-US"/>
        </a:p>
      </dgm:t>
    </dgm:pt>
    <dgm:pt modelId="{D52DAB33-C818-4B5E-808D-14D55CEC13BD}">
      <dgm:prSet phldrT="[Text]"/>
      <dgm:spPr/>
      <dgm:t>
        <a:bodyPr/>
        <a:lstStyle/>
        <a:p>
          <a:r>
            <a:rPr lang="en-US" dirty="0"/>
            <a:t>Input</a:t>
          </a:r>
        </a:p>
      </dgm:t>
    </dgm:pt>
    <dgm:pt modelId="{A5754A19-CAB3-4741-9754-BD59AA703EA8}" type="parTrans" cxnId="{B1E695EA-61A3-4F5B-8518-15290B7521F4}">
      <dgm:prSet/>
      <dgm:spPr/>
      <dgm:t>
        <a:bodyPr/>
        <a:lstStyle/>
        <a:p>
          <a:endParaRPr lang="en-US"/>
        </a:p>
      </dgm:t>
    </dgm:pt>
    <dgm:pt modelId="{A5B74E29-72D5-4CA8-B5D8-8D9C35570613}" type="sibTrans" cxnId="{B1E695EA-61A3-4F5B-8518-15290B7521F4}">
      <dgm:prSet/>
      <dgm:spPr/>
      <dgm:t>
        <a:bodyPr/>
        <a:lstStyle/>
        <a:p>
          <a:endParaRPr lang="en-US"/>
        </a:p>
      </dgm:t>
    </dgm:pt>
    <dgm:pt modelId="{95958F1A-60C3-44CD-B912-E19BE6FB64AD}">
      <dgm:prSet phldrT="[Text]"/>
      <dgm:spPr/>
      <dgm:t>
        <a:bodyPr/>
        <a:lstStyle/>
        <a:p>
          <a:r>
            <a:rPr lang="en-US" dirty="0"/>
            <a:t>Process</a:t>
          </a:r>
        </a:p>
      </dgm:t>
    </dgm:pt>
    <dgm:pt modelId="{EC295935-337E-4048-B04F-FED77635CB05}" type="parTrans" cxnId="{0B86E008-C08F-4871-825F-09117A5868B8}">
      <dgm:prSet/>
      <dgm:spPr/>
      <dgm:t>
        <a:bodyPr/>
        <a:lstStyle/>
        <a:p>
          <a:endParaRPr lang="en-US"/>
        </a:p>
      </dgm:t>
    </dgm:pt>
    <dgm:pt modelId="{C5E68CBA-0EB2-4690-993E-E560E462BDDD}" type="sibTrans" cxnId="{0B86E008-C08F-4871-825F-09117A5868B8}">
      <dgm:prSet/>
      <dgm:spPr/>
      <dgm:t>
        <a:bodyPr/>
        <a:lstStyle/>
        <a:p>
          <a:endParaRPr lang="en-US"/>
        </a:p>
      </dgm:t>
    </dgm:pt>
    <dgm:pt modelId="{ABB48AF4-BC28-4EA1-A199-9724DFAF4829}" type="pres">
      <dgm:prSet presAssocID="{07BB1E83-35B6-4B53-AD27-7ADB0195A3AD}" presName="Name0" presStyleCnt="0">
        <dgm:presLayoutVars>
          <dgm:dir/>
          <dgm:animLvl val="lvl"/>
          <dgm:resizeHandles val="exact"/>
        </dgm:presLayoutVars>
      </dgm:prSet>
      <dgm:spPr/>
    </dgm:pt>
    <dgm:pt modelId="{74CAE6A0-6363-4E77-9DC0-2CAFE5CC9991}" type="pres">
      <dgm:prSet presAssocID="{18030E75-5128-4F96-8A14-596D563202E4}" presName="parTxOnly" presStyleLbl="node1" presStyleIdx="0" presStyleCnt="5">
        <dgm:presLayoutVars>
          <dgm:chMax val="0"/>
          <dgm:chPref val="0"/>
          <dgm:bulletEnabled val="1"/>
        </dgm:presLayoutVars>
      </dgm:prSet>
      <dgm:spPr/>
    </dgm:pt>
    <dgm:pt modelId="{72F5B1F1-ABC3-42B6-8518-80BEA3E5E08D}" type="pres">
      <dgm:prSet presAssocID="{89D382C3-AC6F-4BAF-9D96-EAC13C27E430}" presName="parTxOnlySpace" presStyleCnt="0"/>
      <dgm:spPr/>
    </dgm:pt>
    <dgm:pt modelId="{9C0B7899-1FA1-4108-B62C-4B6D857558DB}" type="pres">
      <dgm:prSet presAssocID="{D52DAB33-C818-4B5E-808D-14D55CEC13BD}" presName="parTxOnly" presStyleLbl="node1" presStyleIdx="1" presStyleCnt="5">
        <dgm:presLayoutVars>
          <dgm:chMax val="0"/>
          <dgm:chPref val="0"/>
          <dgm:bulletEnabled val="1"/>
        </dgm:presLayoutVars>
      </dgm:prSet>
      <dgm:spPr/>
    </dgm:pt>
    <dgm:pt modelId="{95402C9F-E47A-4728-8A30-FCDC55688A2C}" type="pres">
      <dgm:prSet presAssocID="{A5B74E29-72D5-4CA8-B5D8-8D9C35570613}" presName="parTxOnlySpace" presStyleCnt="0"/>
      <dgm:spPr/>
    </dgm:pt>
    <dgm:pt modelId="{8498F486-050D-4E30-A232-F5AF9933EFD4}" type="pres">
      <dgm:prSet presAssocID="{95958F1A-60C3-44CD-B912-E19BE6FB64AD}" presName="parTxOnly" presStyleLbl="node1" presStyleIdx="2" presStyleCnt="5">
        <dgm:presLayoutVars>
          <dgm:chMax val="0"/>
          <dgm:chPref val="0"/>
          <dgm:bulletEnabled val="1"/>
        </dgm:presLayoutVars>
      </dgm:prSet>
      <dgm:spPr/>
    </dgm:pt>
    <dgm:pt modelId="{2B2712D0-E26A-40A9-90DA-F728643E25A9}" type="pres">
      <dgm:prSet presAssocID="{C5E68CBA-0EB2-4690-993E-E560E462BDDD}" presName="parTxOnlySpace" presStyleCnt="0"/>
      <dgm:spPr/>
    </dgm:pt>
    <dgm:pt modelId="{B4F8227B-05BE-4EAA-A36E-4C6BC7EF58BA}" type="pres">
      <dgm:prSet presAssocID="{E1B29147-29B3-44A0-AEE5-32D7C6C47CEF}" presName="parTxOnly" presStyleLbl="node1" presStyleIdx="3" presStyleCnt="5">
        <dgm:presLayoutVars>
          <dgm:chMax val="0"/>
          <dgm:chPref val="0"/>
          <dgm:bulletEnabled val="1"/>
        </dgm:presLayoutVars>
      </dgm:prSet>
      <dgm:spPr/>
    </dgm:pt>
    <dgm:pt modelId="{870706D8-ACA6-45AE-95B6-111ED19B3FDE}" type="pres">
      <dgm:prSet presAssocID="{DA1C4DA7-FE49-4BD8-9848-A5BBF2987B03}" presName="parTxOnlySpace" presStyleCnt="0"/>
      <dgm:spPr/>
    </dgm:pt>
    <dgm:pt modelId="{57BC957E-D7C2-4FCB-991F-27FB7D6BD595}" type="pres">
      <dgm:prSet presAssocID="{5AB76318-FE83-4B4C-8BC3-3CFB722065E6}" presName="parTxOnly" presStyleLbl="node1" presStyleIdx="4" presStyleCnt="5">
        <dgm:presLayoutVars>
          <dgm:chMax val="0"/>
          <dgm:chPref val="0"/>
          <dgm:bulletEnabled val="1"/>
        </dgm:presLayoutVars>
      </dgm:prSet>
      <dgm:spPr/>
    </dgm:pt>
  </dgm:ptLst>
  <dgm:cxnLst>
    <dgm:cxn modelId="{0B86E008-C08F-4871-825F-09117A5868B8}" srcId="{07BB1E83-35B6-4B53-AD27-7ADB0195A3AD}" destId="{95958F1A-60C3-44CD-B912-E19BE6FB64AD}" srcOrd="2" destOrd="0" parTransId="{EC295935-337E-4048-B04F-FED77635CB05}" sibTransId="{C5E68CBA-0EB2-4690-993E-E560E462BDDD}"/>
    <dgm:cxn modelId="{47E35B62-A537-4B10-B1EC-3C178231F8BD}" type="presOf" srcId="{D52DAB33-C818-4B5E-808D-14D55CEC13BD}" destId="{9C0B7899-1FA1-4108-B62C-4B6D857558DB}" srcOrd="0" destOrd="0" presId="urn:microsoft.com/office/officeart/2005/8/layout/chevron1"/>
    <dgm:cxn modelId="{1F781D6B-0A66-4835-AECA-412F0A9FFC41}" srcId="{07BB1E83-35B6-4B53-AD27-7ADB0195A3AD}" destId="{18030E75-5128-4F96-8A14-596D563202E4}" srcOrd="0" destOrd="0" parTransId="{CFDB1E72-31DD-4F21-9A93-ECD50C0F40AA}" sibTransId="{89D382C3-AC6F-4BAF-9D96-EAC13C27E430}"/>
    <dgm:cxn modelId="{E1AB574C-A5CA-445B-BC33-2244E68F2582}" srcId="{07BB1E83-35B6-4B53-AD27-7ADB0195A3AD}" destId="{5AB76318-FE83-4B4C-8BC3-3CFB722065E6}" srcOrd="4" destOrd="0" parTransId="{A38208DB-4C84-4993-856F-A4534F6E9050}" sibTransId="{46062623-900F-4877-B47E-C6D4D918B9E6}"/>
    <dgm:cxn modelId="{87E9A471-D318-45EE-855A-1703C2E9527A}" srcId="{07BB1E83-35B6-4B53-AD27-7ADB0195A3AD}" destId="{E1B29147-29B3-44A0-AEE5-32D7C6C47CEF}" srcOrd="3" destOrd="0" parTransId="{31E78087-E122-421F-A8CA-CB7D88BC6C45}" sibTransId="{DA1C4DA7-FE49-4BD8-9848-A5BBF2987B03}"/>
    <dgm:cxn modelId="{E555E28D-5698-4427-B324-2E7A0DB9491F}" type="presOf" srcId="{E1B29147-29B3-44A0-AEE5-32D7C6C47CEF}" destId="{B4F8227B-05BE-4EAA-A36E-4C6BC7EF58BA}" srcOrd="0" destOrd="0" presId="urn:microsoft.com/office/officeart/2005/8/layout/chevron1"/>
    <dgm:cxn modelId="{6666F793-C43B-4B2C-9985-4605F5BC4D09}" type="presOf" srcId="{95958F1A-60C3-44CD-B912-E19BE6FB64AD}" destId="{8498F486-050D-4E30-A232-F5AF9933EFD4}" srcOrd="0" destOrd="0" presId="urn:microsoft.com/office/officeart/2005/8/layout/chevron1"/>
    <dgm:cxn modelId="{768623DC-3F2C-4247-8EB4-E73E70BBABE0}" type="presOf" srcId="{18030E75-5128-4F96-8A14-596D563202E4}" destId="{74CAE6A0-6363-4E77-9DC0-2CAFE5CC9991}" srcOrd="0" destOrd="0" presId="urn:microsoft.com/office/officeart/2005/8/layout/chevron1"/>
    <dgm:cxn modelId="{EE4FFCE7-32C6-4B05-B942-DD1A29448AAC}" type="presOf" srcId="{07BB1E83-35B6-4B53-AD27-7ADB0195A3AD}" destId="{ABB48AF4-BC28-4EA1-A199-9724DFAF4829}" srcOrd="0" destOrd="0" presId="urn:microsoft.com/office/officeart/2005/8/layout/chevron1"/>
    <dgm:cxn modelId="{B1E695EA-61A3-4F5B-8518-15290B7521F4}" srcId="{07BB1E83-35B6-4B53-AD27-7ADB0195A3AD}" destId="{D52DAB33-C818-4B5E-808D-14D55CEC13BD}" srcOrd="1" destOrd="0" parTransId="{A5754A19-CAB3-4741-9754-BD59AA703EA8}" sibTransId="{A5B74E29-72D5-4CA8-B5D8-8D9C35570613}"/>
    <dgm:cxn modelId="{E0444AEC-74E3-4F40-A131-2BEDF74F48E0}" type="presOf" srcId="{5AB76318-FE83-4B4C-8BC3-3CFB722065E6}" destId="{57BC957E-D7C2-4FCB-991F-27FB7D6BD595}" srcOrd="0" destOrd="0" presId="urn:microsoft.com/office/officeart/2005/8/layout/chevron1"/>
    <dgm:cxn modelId="{0E1F7B67-68F0-4252-9E92-2252987A78EB}" type="presParOf" srcId="{ABB48AF4-BC28-4EA1-A199-9724DFAF4829}" destId="{74CAE6A0-6363-4E77-9DC0-2CAFE5CC9991}" srcOrd="0" destOrd="0" presId="urn:microsoft.com/office/officeart/2005/8/layout/chevron1"/>
    <dgm:cxn modelId="{387954B1-D749-4EC7-9CBF-97F0C2269721}" type="presParOf" srcId="{ABB48AF4-BC28-4EA1-A199-9724DFAF4829}" destId="{72F5B1F1-ABC3-42B6-8518-80BEA3E5E08D}" srcOrd="1" destOrd="0" presId="urn:microsoft.com/office/officeart/2005/8/layout/chevron1"/>
    <dgm:cxn modelId="{6F5F47F3-3F42-4C59-9BB0-9A2F2BAB335F}" type="presParOf" srcId="{ABB48AF4-BC28-4EA1-A199-9724DFAF4829}" destId="{9C0B7899-1FA1-4108-B62C-4B6D857558DB}" srcOrd="2" destOrd="0" presId="urn:microsoft.com/office/officeart/2005/8/layout/chevron1"/>
    <dgm:cxn modelId="{70852F6D-C25B-4DF2-B9DD-AC2868DB813A}" type="presParOf" srcId="{ABB48AF4-BC28-4EA1-A199-9724DFAF4829}" destId="{95402C9F-E47A-4728-8A30-FCDC55688A2C}" srcOrd="3" destOrd="0" presId="urn:microsoft.com/office/officeart/2005/8/layout/chevron1"/>
    <dgm:cxn modelId="{5E60D21E-1F7E-4951-8B75-5E521A76EDBC}" type="presParOf" srcId="{ABB48AF4-BC28-4EA1-A199-9724DFAF4829}" destId="{8498F486-050D-4E30-A232-F5AF9933EFD4}" srcOrd="4" destOrd="0" presId="urn:microsoft.com/office/officeart/2005/8/layout/chevron1"/>
    <dgm:cxn modelId="{FAA94CCC-A086-4C65-908E-CE62B7B70921}" type="presParOf" srcId="{ABB48AF4-BC28-4EA1-A199-9724DFAF4829}" destId="{2B2712D0-E26A-40A9-90DA-F728643E25A9}" srcOrd="5" destOrd="0" presId="urn:microsoft.com/office/officeart/2005/8/layout/chevron1"/>
    <dgm:cxn modelId="{EA09854C-2617-4D99-BA1E-77A079F76353}" type="presParOf" srcId="{ABB48AF4-BC28-4EA1-A199-9724DFAF4829}" destId="{B4F8227B-05BE-4EAA-A36E-4C6BC7EF58BA}" srcOrd="6" destOrd="0" presId="urn:microsoft.com/office/officeart/2005/8/layout/chevron1"/>
    <dgm:cxn modelId="{105B7D95-7FAD-47D7-90D5-17BB371361BC}" type="presParOf" srcId="{ABB48AF4-BC28-4EA1-A199-9724DFAF4829}" destId="{870706D8-ACA6-45AE-95B6-111ED19B3FDE}" srcOrd="7" destOrd="0" presId="urn:microsoft.com/office/officeart/2005/8/layout/chevron1"/>
    <dgm:cxn modelId="{C8EC4537-6B16-4A05-8F9B-B8C165BD07D0}" type="presParOf" srcId="{ABB48AF4-BC28-4EA1-A199-9724DFAF4829}" destId="{57BC957E-D7C2-4FCB-991F-27FB7D6BD595}" srcOrd="8"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7BB1E83-35B6-4B53-AD27-7ADB0195A3AD}" type="doc">
      <dgm:prSet loTypeId="urn:microsoft.com/office/officeart/2005/8/layout/chevron1" loCatId="process" qsTypeId="urn:microsoft.com/office/officeart/2005/8/quickstyle/simple1" qsCatId="simple" csTypeId="urn:microsoft.com/office/officeart/2005/8/colors/accent5_4" csCatId="accent5" phldr="1"/>
      <dgm:spPr/>
    </dgm:pt>
    <dgm:pt modelId="{18030E75-5128-4F96-8A14-596D563202E4}">
      <dgm:prSet phldrT="[Text]"/>
      <dgm:spPr/>
      <dgm:t>
        <a:bodyPr/>
        <a:lstStyle/>
        <a:p>
          <a:r>
            <a:rPr lang="en-US" dirty="0"/>
            <a:t>Supplier</a:t>
          </a:r>
        </a:p>
      </dgm:t>
    </dgm:pt>
    <dgm:pt modelId="{CFDB1E72-31DD-4F21-9A93-ECD50C0F40AA}" type="parTrans" cxnId="{1F781D6B-0A66-4835-AECA-412F0A9FFC41}">
      <dgm:prSet/>
      <dgm:spPr/>
      <dgm:t>
        <a:bodyPr/>
        <a:lstStyle/>
        <a:p>
          <a:endParaRPr lang="en-US"/>
        </a:p>
      </dgm:t>
    </dgm:pt>
    <dgm:pt modelId="{89D382C3-AC6F-4BAF-9D96-EAC13C27E430}" type="sibTrans" cxnId="{1F781D6B-0A66-4835-AECA-412F0A9FFC41}">
      <dgm:prSet/>
      <dgm:spPr/>
      <dgm:t>
        <a:bodyPr/>
        <a:lstStyle/>
        <a:p>
          <a:endParaRPr lang="en-US"/>
        </a:p>
      </dgm:t>
    </dgm:pt>
    <dgm:pt modelId="{E1B29147-29B3-44A0-AEE5-32D7C6C47CEF}">
      <dgm:prSet phldrT="[Text]"/>
      <dgm:spPr/>
      <dgm:t>
        <a:bodyPr/>
        <a:lstStyle/>
        <a:p>
          <a:r>
            <a:rPr lang="en-US" dirty="0"/>
            <a:t>Output</a:t>
          </a:r>
        </a:p>
      </dgm:t>
    </dgm:pt>
    <dgm:pt modelId="{31E78087-E122-421F-A8CA-CB7D88BC6C45}" type="parTrans" cxnId="{87E9A471-D318-45EE-855A-1703C2E9527A}">
      <dgm:prSet/>
      <dgm:spPr/>
      <dgm:t>
        <a:bodyPr/>
        <a:lstStyle/>
        <a:p>
          <a:endParaRPr lang="en-US"/>
        </a:p>
      </dgm:t>
    </dgm:pt>
    <dgm:pt modelId="{DA1C4DA7-FE49-4BD8-9848-A5BBF2987B03}" type="sibTrans" cxnId="{87E9A471-D318-45EE-855A-1703C2E9527A}">
      <dgm:prSet/>
      <dgm:spPr/>
      <dgm:t>
        <a:bodyPr/>
        <a:lstStyle/>
        <a:p>
          <a:endParaRPr lang="en-US"/>
        </a:p>
      </dgm:t>
    </dgm:pt>
    <dgm:pt modelId="{5AB76318-FE83-4B4C-8BC3-3CFB722065E6}">
      <dgm:prSet phldrT="[Text]"/>
      <dgm:spPr/>
      <dgm:t>
        <a:bodyPr/>
        <a:lstStyle/>
        <a:p>
          <a:r>
            <a:rPr lang="en-US" dirty="0"/>
            <a:t>Customers</a:t>
          </a:r>
        </a:p>
      </dgm:t>
    </dgm:pt>
    <dgm:pt modelId="{A38208DB-4C84-4993-856F-A4534F6E9050}" type="parTrans" cxnId="{E1AB574C-A5CA-445B-BC33-2244E68F2582}">
      <dgm:prSet/>
      <dgm:spPr/>
      <dgm:t>
        <a:bodyPr/>
        <a:lstStyle/>
        <a:p>
          <a:endParaRPr lang="en-US"/>
        </a:p>
      </dgm:t>
    </dgm:pt>
    <dgm:pt modelId="{46062623-900F-4877-B47E-C6D4D918B9E6}" type="sibTrans" cxnId="{E1AB574C-A5CA-445B-BC33-2244E68F2582}">
      <dgm:prSet/>
      <dgm:spPr/>
      <dgm:t>
        <a:bodyPr/>
        <a:lstStyle/>
        <a:p>
          <a:endParaRPr lang="en-US"/>
        </a:p>
      </dgm:t>
    </dgm:pt>
    <dgm:pt modelId="{D52DAB33-C818-4B5E-808D-14D55CEC13BD}">
      <dgm:prSet phldrT="[Text]"/>
      <dgm:spPr/>
      <dgm:t>
        <a:bodyPr/>
        <a:lstStyle/>
        <a:p>
          <a:r>
            <a:rPr lang="en-US" dirty="0"/>
            <a:t>Input</a:t>
          </a:r>
        </a:p>
      </dgm:t>
    </dgm:pt>
    <dgm:pt modelId="{A5754A19-CAB3-4741-9754-BD59AA703EA8}" type="parTrans" cxnId="{B1E695EA-61A3-4F5B-8518-15290B7521F4}">
      <dgm:prSet/>
      <dgm:spPr/>
      <dgm:t>
        <a:bodyPr/>
        <a:lstStyle/>
        <a:p>
          <a:endParaRPr lang="en-US"/>
        </a:p>
      </dgm:t>
    </dgm:pt>
    <dgm:pt modelId="{A5B74E29-72D5-4CA8-B5D8-8D9C35570613}" type="sibTrans" cxnId="{B1E695EA-61A3-4F5B-8518-15290B7521F4}">
      <dgm:prSet/>
      <dgm:spPr/>
      <dgm:t>
        <a:bodyPr/>
        <a:lstStyle/>
        <a:p>
          <a:endParaRPr lang="en-US"/>
        </a:p>
      </dgm:t>
    </dgm:pt>
    <dgm:pt modelId="{95958F1A-60C3-44CD-B912-E19BE6FB64AD}">
      <dgm:prSet phldrT="[Text]"/>
      <dgm:spPr/>
      <dgm:t>
        <a:bodyPr/>
        <a:lstStyle/>
        <a:p>
          <a:r>
            <a:rPr lang="en-US" dirty="0"/>
            <a:t>Process</a:t>
          </a:r>
        </a:p>
      </dgm:t>
    </dgm:pt>
    <dgm:pt modelId="{EC295935-337E-4048-B04F-FED77635CB05}" type="parTrans" cxnId="{0B86E008-C08F-4871-825F-09117A5868B8}">
      <dgm:prSet/>
      <dgm:spPr/>
      <dgm:t>
        <a:bodyPr/>
        <a:lstStyle/>
        <a:p>
          <a:endParaRPr lang="en-US"/>
        </a:p>
      </dgm:t>
    </dgm:pt>
    <dgm:pt modelId="{C5E68CBA-0EB2-4690-993E-E560E462BDDD}" type="sibTrans" cxnId="{0B86E008-C08F-4871-825F-09117A5868B8}">
      <dgm:prSet/>
      <dgm:spPr/>
      <dgm:t>
        <a:bodyPr/>
        <a:lstStyle/>
        <a:p>
          <a:endParaRPr lang="en-US"/>
        </a:p>
      </dgm:t>
    </dgm:pt>
    <dgm:pt modelId="{ABB48AF4-BC28-4EA1-A199-9724DFAF4829}" type="pres">
      <dgm:prSet presAssocID="{07BB1E83-35B6-4B53-AD27-7ADB0195A3AD}" presName="Name0" presStyleCnt="0">
        <dgm:presLayoutVars>
          <dgm:dir/>
          <dgm:animLvl val="lvl"/>
          <dgm:resizeHandles val="exact"/>
        </dgm:presLayoutVars>
      </dgm:prSet>
      <dgm:spPr/>
    </dgm:pt>
    <dgm:pt modelId="{74CAE6A0-6363-4E77-9DC0-2CAFE5CC9991}" type="pres">
      <dgm:prSet presAssocID="{18030E75-5128-4F96-8A14-596D563202E4}" presName="parTxOnly" presStyleLbl="node1" presStyleIdx="0" presStyleCnt="5">
        <dgm:presLayoutVars>
          <dgm:chMax val="0"/>
          <dgm:chPref val="0"/>
          <dgm:bulletEnabled val="1"/>
        </dgm:presLayoutVars>
      </dgm:prSet>
      <dgm:spPr/>
    </dgm:pt>
    <dgm:pt modelId="{72F5B1F1-ABC3-42B6-8518-80BEA3E5E08D}" type="pres">
      <dgm:prSet presAssocID="{89D382C3-AC6F-4BAF-9D96-EAC13C27E430}" presName="parTxOnlySpace" presStyleCnt="0"/>
      <dgm:spPr/>
    </dgm:pt>
    <dgm:pt modelId="{9C0B7899-1FA1-4108-B62C-4B6D857558DB}" type="pres">
      <dgm:prSet presAssocID="{D52DAB33-C818-4B5E-808D-14D55CEC13BD}" presName="parTxOnly" presStyleLbl="node1" presStyleIdx="1" presStyleCnt="5">
        <dgm:presLayoutVars>
          <dgm:chMax val="0"/>
          <dgm:chPref val="0"/>
          <dgm:bulletEnabled val="1"/>
        </dgm:presLayoutVars>
      </dgm:prSet>
      <dgm:spPr/>
    </dgm:pt>
    <dgm:pt modelId="{95402C9F-E47A-4728-8A30-FCDC55688A2C}" type="pres">
      <dgm:prSet presAssocID="{A5B74E29-72D5-4CA8-B5D8-8D9C35570613}" presName="parTxOnlySpace" presStyleCnt="0"/>
      <dgm:spPr/>
    </dgm:pt>
    <dgm:pt modelId="{8498F486-050D-4E30-A232-F5AF9933EFD4}" type="pres">
      <dgm:prSet presAssocID="{95958F1A-60C3-44CD-B912-E19BE6FB64AD}" presName="parTxOnly" presStyleLbl="node1" presStyleIdx="2" presStyleCnt="5">
        <dgm:presLayoutVars>
          <dgm:chMax val="0"/>
          <dgm:chPref val="0"/>
          <dgm:bulletEnabled val="1"/>
        </dgm:presLayoutVars>
      </dgm:prSet>
      <dgm:spPr/>
    </dgm:pt>
    <dgm:pt modelId="{2B2712D0-E26A-40A9-90DA-F728643E25A9}" type="pres">
      <dgm:prSet presAssocID="{C5E68CBA-0EB2-4690-993E-E560E462BDDD}" presName="parTxOnlySpace" presStyleCnt="0"/>
      <dgm:spPr/>
    </dgm:pt>
    <dgm:pt modelId="{B4F8227B-05BE-4EAA-A36E-4C6BC7EF58BA}" type="pres">
      <dgm:prSet presAssocID="{E1B29147-29B3-44A0-AEE5-32D7C6C47CEF}" presName="parTxOnly" presStyleLbl="node1" presStyleIdx="3" presStyleCnt="5">
        <dgm:presLayoutVars>
          <dgm:chMax val="0"/>
          <dgm:chPref val="0"/>
          <dgm:bulletEnabled val="1"/>
        </dgm:presLayoutVars>
      </dgm:prSet>
      <dgm:spPr/>
    </dgm:pt>
    <dgm:pt modelId="{870706D8-ACA6-45AE-95B6-111ED19B3FDE}" type="pres">
      <dgm:prSet presAssocID="{DA1C4DA7-FE49-4BD8-9848-A5BBF2987B03}" presName="parTxOnlySpace" presStyleCnt="0"/>
      <dgm:spPr/>
    </dgm:pt>
    <dgm:pt modelId="{57BC957E-D7C2-4FCB-991F-27FB7D6BD595}" type="pres">
      <dgm:prSet presAssocID="{5AB76318-FE83-4B4C-8BC3-3CFB722065E6}" presName="parTxOnly" presStyleLbl="node1" presStyleIdx="4" presStyleCnt="5">
        <dgm:presLayoutVars>
          <dgm:chMax val="0"/>
          <dgm:chPref val="0"/>
          <dgm:bulletEnabled val="1"/>
        </dgm:presLayoutVars>
      </dgm:prSet>
      <dgm:spPr/>
    </dgm:pt>
  </dgm:ptLst>
  <dgm:cxnLst>
    <dgm:cxn modelId="{0B86E008-C08F-4871-825F-09117A5868B8}" srcId="{07BB1E83-35B6-4B53-AD27-7ADB0195A3AD}" destId="{95958F1A-60C3-44CD-B912-E19BE6FB64AD}" srcOrd="2" destOrd="0" parTransId="{EC295935-337E-4048-B04F-FED77635CB05}" sibTransId="{C5E68CBA-0EB2-4690-993E-E560E462BDDD}"/>
    <dgm:cxn modelId="{47E35B62-A537-4B10-B1EC-3C178231F8BD}" type="presOf" srcId="{D52DAB33-C818-4B5E-808D-14D55CEC13BD}" destId="{9C0B7899-1FA1-4108-B62C-4B6D857558DB}" srcOrd="0" destOrd="0" presId="urn:microsoft.com/office/officeart/2005/8/layout/chevron1"/>
    <dgm:cxn modelId="{1F781D6B-0A66-4835-AECA-412F0A9FFC41}" srcId="{07BB1E83-35B6-4B53-AD27-7ADB0195A3AD}" destId="{18030E75-5128-4F96-8A14-596D563202E4}" srcOrd="0" destOrd="0" parTransId="{CFDB1E72-31DD-4F21-9A93-ECD50C0F40AA}" sibTransId="{89D382C3-AC6F-4BAF-9D96-EAC13C27E430}"/>
    <dgm:cxn modelId="{E1AB574C-A5CA-445B-BC33-2244E68F2582}" srcId="{07BB1E83-35B6-4B53-AD27-7ADB0195A3AD}" destId="{5AB76318-FE83-4B4C-8BC3-3CFB722065E6}" srcOrd="4" destOrd="0" parTransId="{A38208DB-4C84-4993-856F-A4534F6E9050}" sibTransId="{46062623-900F-4877-B47E-C6D4D918B9E6}"/>
    <dgm:cxn modelId="{87E9A471-D318-45EE-855A-1703C2E9527A}" srcId="{07BB1E83-35B6-4B53-AD27-7ADB0195A3AD}" destId="{E1B29147-29B3-44A0-AEE5-32D7C6C47CEF}" srcOrd="3" destOrd="0" parTransId="{31E78087-E122-421F-A8CA-CB7D88BC6C45}" sibTransId="{DA1C4DA7-FE49-4BD8-9848-A5BBF2987B03}"/>
    <dgm:cxn modelId="{E555E28D-5698-4427-B324-2E7A0DB9491F}" type="presOf" srcId="{E1B29147-29B3-44A0-AEE5-32D7C6C47CEF}" destId="{B4F8227B-05BE-4EAA-A36E-4C6BC7EF58BA}" srcOrd="0" destOrd="0" presId="urn:microsoft.com/office/officeart/2005/8/layout/chevron1"/>
    <dgm:cxn modelId="{6666F793-C43B-4B2C-9985-4605F5BC4D09}" type="presOf" srcId="{95958F1A-60C3-44CD-B912-E19BE6FB64AD}" destId="{8498F486-050D-4E30-A232-F5AF9933EFD4}" srcOrd="0" destOrd="0" presId="urn:microsoft.com/office/officeart/2005/8/layout/chevron1"/>
    <dgm:cxn modelId="{768623DC-3F2C-4247-8EB4-E73E70BBABE0}" type="presOf" srcId="{18030E75-5128-4F96-8A14-596D563202E4}" destId="{74CAE6A0-6363-4E77-9DC0-2CAFE5CC9991}" srcOrd="0" destOrd="0" presId="urn:microsoft.com/office/officeart/2005/8/layout/chevron1"/>
    <dgm:cxn modelId="{EE4FFCE7-32C6-4B05-B942-DD1A29448AAC}" type="presOf" srcId="{07BB1E83-35B6-4B53-AD27-7ADB0195A3AD}" destId="{ABB48AF4-BC28-4EA1-A199-9724DFAF4829}" srcOrd="0" destOrd="0" presId="urn:microsoft.com/office/officeart/2005/8/layout/chevron1"/>
    <dgm:cxn modelId="{B1E695EA-61A3-4F5B-8518-15290B7521F4}" srcId="{07BB1E83-35B6-4B53-AD27-7ADB0195A3AD}" destId="{D52DAB33-C818-4B5E-808D-14D55CEC13BD}" srcOrd="1" destOrd="0" parTransId="{A5754A19-CAB3-4741-9754-BD59AA703EA8}" sibTransId="{A5B74E29-72D5-4CA8-B5D8-8D9C35570613}"/>
    <dgm:cxn modelId="{E0444AEC-74E3-4F40-A131-2BEDF74F48E0}" type="presOf" srcId="{5AB76318-FE83-4B4C-8BC3-3CFB722065E6}" destId="{57BC957E-D7C2-4FCB-991F-27FB7D6BD595}" srcOrd="0" destOrd="0" presId="urn:microsoft.com/office/officeart/2005/8/layout/chevron1"/>
    <dgm:cxn modelId="{0E1F7B67-68F0-4252-9E92-2252987A78EB}" type="presParOf" srcId="{ABB48AF4-BC28-4EA1-A199-9724DFAF4829}" destId="{74CAE6A0-6363-4E77-9DC0-2CAFE5CC9991}" srcOrd="0" destOrd="0" presId="urn:microsoft.com/office/officeart/2005/8/layout/chevron1"/>
    <dgm:cxn modelId="{387954B1-D749-4EC7-9CBF-97F0C2269721}" type="presParOf" srcId="{ABB48AF4-BC28-4EA1-A199-9724DFAF4829}" destId="{72F5B1F1-ABC3-42B6-8518-80BEA3E5E08D}" srcOrd="1" destOrd="0" presId="urn:microsoft.com/office/officeart/2005/8/layout/chevron1"/>
    <dgm:cxn modelId="{6F5F47F3-3F42-4C59-9BB0-9A2F2BAB335F}" type="presParOf" srcId="{ABB48AF4-BC28-4EA1-A199-9724DFAF4829}" destId="{9C0B7899-1FA1-4108-B62C-4B6D857558DB}" srcOrd="2" destOrd="0" presId="urn:microsoft.com/office/officeart/2005/8/layout/chevron1"/>
    <dgm:cxn modelId="{70852F6D-C25B-4DF2-B9DD-AC2868DB813A}" type="presParOf" srcId="{ABB48AF4-BC28-4EA1-A199-9724DFAF4829}" destId="{95402C9F-E47A-4728-8A30-FCDC55688A2C}" srcOrd="3" destOrd="0" presId="urn:microsoft.com/office/officeart/2005/8/layout/chevron1"/>
    <dgm:cxn modelId="{5E60D21E-1F7E-4951-8B75-5E521A76EDBC}" type="presParOf" srcId="{ABB48AF4-BC28-4EA1-A199-9724DFAF4829}" destId="{8498F486-050D-4E30-A232-F5AF9933EFD4}" srcOrd="4" destOrd="0" presId="urn:microsoft.com/office/officeart/2005/8/layout/chevron1"/>
    <dgm:cxn modelId="{FAA94CCC-A086-4C65-908E-CE62B7B70921}" type="presParOf" srcId="{ABB48AF4-BC28-4EA1-A199-9724DFAF4829}" destId="{2B2712D0-E26A-40A9-90DA-F728643E25A9}" srcOrd="5" destOrd="0" presId="urn:microsoft.com/office/officeart/2005/8/layout/chevron1"/>
    <dgm:cxn modelId="{EA09854C-2617-4D99-BA1E-77A079F76353}" type="presParOf" srcId="{ABB48AF4-BC28-4EA1-A199-9724DFAF4829}" destId="{B4F8227B-05BE-4EAA-A36E-4C6BC7EF58BA}" srcOrd="6" destOrd="0" presId="urn:microsoft.com/office/officeart/2005/8/layout/chevron1"/>
    <dgm:cxn modelId="{105B7D95-7FAD-47D7-90D5-17BB371361BC}" type="presParOf" srcId="{ABB48AF4-BC28-4EA1-A199-9724DFAF4829}" destId="{870706D8-ACA6-45AE-95B6-111ED19B3FDE}" srcOrd="7" destOrd="0" presId="urn:microsoft.com/office/officeart/2005/8/layout/chevron1"/>
    <dgm:cxn modelId="{C8EC4537-6B16-4A05-8F9B-B8C165BD07D0}" type="presParOf" srcId="{ABB48AF4-BC28-4EA1-A199-9724DFAF4829}" destId="{57BC957E-D7C2-4FCB-991F-27FB7D6BD595}" srcOrd="8"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7BB1E83-35B6-4B53-AD27-7ADB0195A3AD}" type="doc">
      <dgm:prSet loTypeId="urn:microsoft.com/office/officeart/2005/8/layout/chevron1" loCatId="process" qsTypeId="urn:microsoft.com/office/officeart/2005/8/quickstyle/simple1" qsCatId="simple" csTypeId="urn:microsoft.com/office/officeart/2005/8/colors/accent5_4" csCatId="accent5" phldr="1"/>
      <dgm:spPr/>
    </dgm:pt>
    <dgm:pt modelId="{18030E75-5128-4F96-8A14-596D563202E4}">
      <dgm:prSet phldrT="[Text]"/>
      <dgm:spPr/>
      <dgm:t>
        <a:bodyPr/>
        <a:lstStyle/>
        <a:p>
          <a:r>
            <a:rPr lang="en-US" dirty="0"/>
            <a:t>Supplier</a:t>
          </a:r>
        </a:p>
      </dgm:t>
    </dgm:pt>
    <dgm:pt modelId="{CFDB1E72-31DD-4F21-9A93-ECD50C0F40AA}" type="parTrans" cxnId="{1F781D6B-0A66-4835-AECA-412F0A9FFC41}">
      <dgm:prSet/>
      <dgm:spPr/>
      <dgm:t>
        <a:bodyPr/>
        <a:lstStyle/>
        <a:p>
          <a:endParaRPr lang="en-US"/>
        </a:p>
      </dgm:t>
    </dgm:pt>
    <dgm:pt modelId="{89D382C3-AC6F-4BAF-9D96-EAC13C27E430}" type="sibTrans" cxnId="{1F781D6B-0A66-4835-AECA-412F0A9FFC41}">
      <dgm:prSet/>
      <dgm:spPr/>
      <dgm:t>
        <a:bodyPr/>
        <a:lstStyle/>
        <a:p>
          <a:endParaRPr lang="en-US"/>
        </a:p>
      </dgm:t>
    </dgm:pt>
    <dgm:pt modelId="{E1B29147-29B3-44A0-AEE5-32D7C6C47CEF}">
      <dgm:prSet phldrT="[Text]"/>
      <dgm:spPr/>
      <dgm:t>
        <a:bodyPr/>
        <a:lstStyle/>
        <a:p>
          <a:r>
            <a:rPr lang="en-US" dirty="0"/>
            <a:t>Output</a:t>
          </a:r>
        </a:p>
      </dgm:t>
    </dgm:pt>
    <dgm:pt modelId="{31E78087-E122-421F-A8CA-CB7D88BC6C45}" type="parTrans" cxnId="{87E9A471-D318-45EE-855A-1703C2E9527A}">
      <dgm:prSet/>
      <dgm:spPr/>
      <dgm:t>
        <a:bodyPr/>
        <a:lstStyle/>
        <a:p>
          <a:endParaRPr lang="en-US"/>
        </a:p>
      </dgm:t>
    </dgm:pt>
    <dgm:pt modelId="{DA1C4DA7-FE49-4BD8-9848-A5BBF2987B03}" type="sibTrans" cxnId="{87E9A471-D318-45EE-855A-1703C2E9527A}">
      <dgm:prSet/>
      <dgm:spPr/>
      <dgm:t>
        <a:bodyPr/>
        <a:lstStyle/>
        <a:p>
          <a:endParaRPr lang="en-US"/>
        </a:p>
      </dgm:t>
    </dgm:pt>
    <dgm:pt modelId="{5AB76318-FE83-4B4C-8BC3-3CFB722065E6}">
      <dgm:prSet phldrT="[Text]"/>
      <dgm:spPr/>
      <dgm:t>
        <a:bodyPr/>
        <a:lstStyle/>
        <a:p>
          <a:r>
            <a:rPr lang="en-US" dirty="0"/>
            <a:t>Customers</a:t>
          </a:r>
        </a:p>
      </dgm:t>
    </dgm:pt>
    <dgm:pt modelId="{A38208DB-4C84-4993-856F-A4534F6E9050}" type="parTrans" cxnId="{E1AB574C-A5CA-445B-BC33-2244E68F2582}">
      <dgm:prSet/>
      <dgm:spPr/>
      <dgm:t>
        <a:bodyPr/>
        <a:lstStyle/>
        <a:p>
          <a:endParaRPr lang="en-US"/>
        </a:p>
      </dgm:t>
    </dgm:pt>
    <dgm:pt modelId="{46062623-900F-4877-B47E-C6D4D918B9E6}" type="sibTrans" cxnId="{E1AB574C-A5CA-445B-BC33-2244E68F2582}">
      <dgm:prSet/>
      <dgm:spPr/>
      <dgm:t>
        <a:bodyPr/>
        <a:lstStyle/>
        <a:p>
          <a:endParaRPr lang="en-US"/>
        </a:p>
      </dgm:t>
    </dgm:pt>
    <dgm:pt modelId="{D52DAB33-C818-4B5E-808D-14D55CEC13BD}">
      <dgm:prSet phldrT="[Text]"/>
      <dgm:spPr/>
      <dgm:t>
        <a:bodyPr/>
        <a:lstStyle/>
        <a:p>
          <a:r>
            <a:rPr lang="en-US" dirty="0"/>
            <a:t>Input</a:t>
          </a:r>
        </a:p>
      </dgm:t>
    </dgm:pt>
    <dgm:pt modelId="{A5754A19-CAB3-4741-9754-BD59AA703EA8}" type="parTrans" cxnId="{B1E695EA-61A3-4F5B-8518-15290B7521F4}">
      <dgm:prSet/>
      <dgm:spPr/>
      <dgm:t>
        <a:bodyPr/>
        <a:lstStyle/>
        <a:p>
          <a:endParaRPr lang="en-US"/>
        </a:p>
      </dgm:t>
    </dgm:pt>
    <dgm:pt modelId="{A5B74E29-72D5-4CA8-B5D8-8D9C35570613}" type="sibTrans" cxnId="{B1E695EA-61A3-4F5B-8518-15290B7521F4}">
      <dgm:prSet/>
      <dgm:spPr/>
      <dgm:t>
        <a:bodyPr/>
        <a:lstStyle/>
        <a:p>
          <a:endParaRPr lang="en-US"/>
        </a:p>
      </dgm:t>
    </dgm:pt>
    <dgm:pt modelId="{95958F1A-60C3-44CD-B912-E19BE6FB64AD}">
      <dgm:prSet phldrT="[Text]"/>
      <dgm:spPr/>
      <dgm:t>
        <a:bodyPr/>
        <a:lstStyle/>
        <a:p>
          <a:r>
            <a:rPr lang="en-US" dirty="0"/>
            <a:t>Process</a:t>
          </a:r>
        </a:p>
      </dgm:t>
    </dgm:pt>
    <dgm:pt modelId="{EC295935-337E-4048-B04F-FED77635CB05}" type="parTrans" cxnId="{0B86E008-C08F-4871-825F-09117A5868B8}">
      <dgm:prSet/>
      <dgm:spPr/>
      <dgm:t>
        <a:bodyPr/>
        <a:lstStyle/>
        <a:p>
          <a:endParaRPr lang="en-US"/>
        </a:p>
      </dgm:t>
    </dgm:pt>
    <dgm:pt modelId="{C5E68CBA-0EB2-4690-993E-E560E462BDDD}" type="sibTrans" cxnId="{0B86E008-C08F-4871-825F-09117A5868B8}">
      <dgm:prSet/>
      <dgm:spPr/>
      <dgm:t>
        <a:bodyPr/>
        <a:lstStyle/>
        <a:p>
          <a:endParaRPr lang="en-US"/>
        </a:p>
      </dgm:t>
    </dgm:pt>
    <dgm:pt modelId="{ABB48AF4-BC28-4EA1-A199-9724DFAF4829}" type="pres">
      <dgm:prSet presAssocID="{07BB1E83-35B6-4B53-AD27-7ADB0195A3AD}" presName="Name0" presStyleCnt="0">
        <dgm:presLayoutVars>
          <dgm:dir/>
          <dgm:animLvl val="lvl"/>
          <dgm:resizeHandles val="exact"/>
        </dgm:presLayoutVars>
      </dgm:prSet>
      <dgm:spPr/>
    </dgm:pt>
    <dgm:pt modelId="{74CAE6A0-6363-4E77-9DC0-2CAFE5CC9991}" type="pres">
      <dgm:prSet presAssocID="{18030E75-5128-4F96-8A14-596D563202E4}" presName="parTxOnly" presStyleLbl="node1" presStyleIdx="0" presStyleCnt="5">
        <dgm:presLayoutVars>
          <dgm:chMax val="0"/>
          <dgm:chPref val="0"/>
          <dgm:bulletEnabled val="1"/>
        </dgm:presLayoutVars>
      </dgm:prSet>
      <dgm:spPr/>
    </dgm:pt>
    <dgm:pt modelId="{72F5B1F1-ABC3-42B6-8518-80BEA3E5E08D}" type="pres">
      <dgm:prSet presAssocID="{89D382C3-AC6F-4BAF-9D96-EAC13C27E430}" presName="parTxOnlySpace" presStyleCnt="0"/>
      <dgm:spPr/>
    </dgm:pt>
    <dgm:pt modelId="{9C0B7899-1FA1-4108-B62C-4B6D857558DB}" type="pres">
      <dgm:prSet presAssocID="{D52DAB33-C818-4B5E-808D-14D55CEC13BD}" presName="parTxOnly" presStyleLbl="node1" presStyleIdx="1" presStyleCnt="5">
        <dgm:presLayoutVars>
          <dgm:chMax val="0"/>
          <dgm:chPref val="0"/>
          <dgm:bulletEnabled val="1"/>
        </dgm:presLayoutVars>
      </dgm:prSet>
      <dgm:spPr/>
    </dgm:pt>
    <dgm:pt modelId="{95402C9F-E47A-4728-8A30-FCDC55688A2C}" type="pres">
      <dgm:prSet presAssocID="{A5B74E29-72D5-4CA8-B5D8-8D9C35570613}" presName="parTxOnlySpace" presStyleCnt="0"/>
      <dgm:spPr/>
    </dgm:pt>
    <dgm:pt modelId="{8498F486-050D-4E30-A232-F5AF9933EFD4}" type="pres">
      <dgm:prSet presAssocID="{95958F1A-60C3-44CD-B912-E19BE6FB64AD}" presName="parTxOnly" presStyleLbl="node1" presStyleIdx="2" presStyleCnt="5">
        <dgm:presLayoutVars>
          <dgm:chMax val="0"/>
          <dgm:chPref val="0"/>
          <dgm:bulletEnabled val="1"/>
        </dgm:presLayoutVars>
      </dgm:prSet>
      <dgm:spPr/>
    </dgm:pt>
    <dgm:pt modelId="{2B2712D0-E26A-40A9-90DA-F728643E25A9}" type="pres">
      <dgm:prSet presAssocID="{C5E68CBA-0EB2-4690-993E-E560E462BDDD}" presName="parTxOnlySpace" presStyleCnt="0"/>
      <dgm:spPr/>
    </dgm:pt>
    <dgm:pt modelId="{B4F8227B-05BE-4EAA-A36E-4C6BC7EF58BA}" type="pres">
      <dgm:prSet presAssocID="{E1B29147-29B3-44A0-AEE5-32D7C6C47CEF}" presName="parTxOnly" presStyleLbl="node1" presStyleIdx="3" presStyleCnt="5">
        <dgm:presLayoutVars>
          <dgm:chMax val="0"/>
          <dgm:chPref val="0"/>
          <dgm:bulletEnabled val="1"/>
        </dgm:presLayoutVars>
      </dgm:prSet>
      <dgm:spPr/>
    </dgm:pt>
    <dgm:pt modelId="{870706D8-ACA6-45AE-95B6-111ED19B3FDE}" type="pres">
      <dgm:prSet presAssocID="{DA1C4DA7-FE49-4BD8-9848-A5BBF2987B03}" presName="parTxOnlySpace" presStyleCnt="0"/>
      <dgm:spPr/>
    </dgm:pt>
    <dgm:pt modelId="{57BC957E-D7C2-4FCB-991F-27FB7D6BD595}" type="pres">
      <dgm:prSet presAssocID="{5AB76318-FE83-4B4C-8BC3-3CFB722065E6}" presName="parTxOnly" presStyleLbl="node1" presStyleIdx="4" presStyleCnt="5">
        <dgm:presLayoutVars>
          <dgm:chMax val="0"/>
          <dgm:chPref val="0"/>
          <dgm:bulletEnabled val="1"/>
        </dgm:presLayoutVars>
      </dgm:prSet>
      <dgm:spPr/>
    </dgm:pt>
  </dgm:ptLst>
  <dgm:cxnLst>
    <dgm:cxn modelId="{0B86E008-C08F-4871-825F-09117A5868B8}" srcId="{07BB1E83-35B6-4B53-AD27-7ADB0195A3AD}" destId="{95958F1A-60C3-44CD-B912-E19BE6FB64AD}" srcOrd="2" destOrd="0" parTransId="{EC295935-337E-4048-B04F-FED77635CB05}" sibTransId="{C5E68CBA-0EB2-4690-993E-E560E462BDDD}"/>
    <dgm:cxn modelId="{47E35B62-A537-4B10-B1EC-3C178231F8BD}" type="presOf" srcId="{D52DAB33-C818-4B5E-808D-14D55CEC13BD}" destId="{9C0B7899-1FA1-4108-B62C-4B6D857558DB}" srcOrd="0" destOrd="0" presId="urn:microsoft.com/office/officeart/2005/8/layout/chevron1"/>
    <dgm:cxn modelId="{1F781D6B-0A66-4835-AECA-412F0A9FFC41}" srcId="{07BB1E83-35B6-4B53-AD27-7ADB0195A3AD}" destId="{18030E75-5128-4F96-8A14-596D563202E4}" srcOrd="0" destOrd="0" parTransId="{CFDB1E72-31DD-4F21-9A93-ECD50C0F40AA}" sibTransId="{89D382C3-AC6F-4BAF-9D96-EAC13C27E430}"/>
    <dgm:cxn modelId="{E1AB574C-A5CA-445B-BC33-2244E68F2582}" srcId="{07BB1E83-35B6-4B53-AD27-7ADB0195A3AD}" destId="{5AB76318-FE83-4B4C-8BC3-3CFB722065E6}" srcOrd="4" destOrd="0" parTransId="{A38208DB-4C84-4993-856F-A4534F6E9050}" sibTransId="{46062623-900F-4877-B47E-C6D4D918B9E6}"/>
    <dgm:cxn modelId="{87E9A471-D318-45EE-855A-1703C2E9527A}" srcId="{07BB1E83-35B6-4B53-AD27-7ADB0195A3AD}" destId="{E1B29147-29B3-44A0-AEE5-32D7C6C47CEF}" srcOrd="3" destOrd="0" parTransId="{31E78087-E122-421F-A8CA-CB7D88BC6C45}" sibTransId="{DA1C4DA7-FE49-4BD8-9848-A5BBF2987B03}"/>
    <dgm:cxn modelId="{E555E28D-5698-4427-B324-2E7A0DB9491F}" type="presOf" srcId="{E1B29147-29B3-44A0-AEE5-32D7C6C47CEF}" destId="{B4F8227B-05BE-4EAA-A36E-4C6BC7EF58BA}" srcOrd="0" destOrd="0" presId="urn:microsoft.com/office/officeart/2005/8/layout/chevron1"/>
    <dgm:cxn modelId="{6666F793-C43B-4B2C-9985-4605F5BC4D09}" type="presOf" srcId="{95958F1A-60C3-44CD-B912-E19BE6FB64AD}" destId="{8498F486-050D-4E30-A232-F5AF9933EFD4}" srcOrd="0" destOrd="0" presId="urn:microsoft.com/office/officeart/2005/8/layout/chevron1"/>
    <dgm:cxn modelId="{768623DC-3F2C-4247-8EB4-E73E70BBABE0}" type="presOf" srcId="{18030E75-5128-4F96-8A14-596D563202E4}" destId="{74CAE6A0-6363-4E77-9DC0-2CAFE5CC9991}" srcOrd="0" destOrd="0" presId="urn:microsoft.com/office/officeart/2005/8/layout/chevron1"/>
    <dgm:cxn modelId="{EE4FFCE7-32C6-4B05-B942-DD1A29448AAC}" type="presOf" srcId="{07BB1E83-35B6-4B53-AD27-7ADB0195A3AD}" destId="{ABB48AF4-BC28-4EA1-A199-9724DFAF4829}" srcOrd="0" destOrd="0" presId="urn:microsoft.com/office/officeart/2005/8/layout/chevron1"/>
    <dgm:cxn modelId="{B1E695EA-61A3-4F5B-8518-15290B7521F4}" srcId="{07BB1E83-35B6-4B53-AD27-7ADB0195A3AD}" destId="{D52DAB33-C818-4B5E-808D-14D55CEC13BD}" srcOrd="1" destOrd="0" parTransId="{A5754A19-CAB3-4741-9754-BD59AA703EA8}" sibTransId="{A5B74E29-72D5-4CA8-B5D8-8D9C35570613}"/>
    <dgm:cxn modelId="{E0444AEC-74E3-4F40-A131-2BEDF74F48E0}" type="presOf" srcId="{5AB76318-FE83-4B4C-8BC3-3CFB722065E6}" destId="{57BC957E-D7C2-4FCB-991F-27FB7D6BD595}" srcOrd="0" destOrd="0" presId="urn:microsoft.com/office/officeart/2005/8/layout/chevron1"/>
    <dgm:cxn modelId="{0E1F7B67-68F0-4252-9E92-2252987A78EB}" type="presParOf" srcId="{ABB48AF4-BC28-4EA1-A199-9724DFAF4829}" destId="{74CAE6A0-6363-4E77-9DC0-2CAFE5CC9991}" srcOrd="0" destOrd="0" presId="urn:microsoft.com/office/officeart/2005/8/layout/chevron1"/>
    <dgm:cxn modelId="{387954B1-D749-4EC7-9CBF-97F0C2269721}" type="presParOf" srcId="{ABB48AF4-BC28-4EA1-A199-9724DFAF4829}" destId="{72F5B1F1-ABC3-42B6-8518-80BEA3E5E08D}" srcOrd="1" destOrd="0" presId="urn:microsoft.com/office/officeart/2005/8/layout/chevron1"/>
    <dgm:cxn modelId="{6F5F47F3-3F42-4C59-9BB0-9A2F2BAB335F}" type="presParOf" srcId="{ABB48AF4-BC28-4EA1-A199-9724DFAF4829}" destId="{9C0B7899-1FA1-4108-B62C-4B6D857558DB}" srcOrd="2" destOrd="0" presId="urn:microsoft.com/office/officeart/2005/8/layout/chevron1"/>
    <dgm:cxn modelId="{70852F6D-C25B-4DF2-B9DD-AC2868DB813A}" type="presParOf" srcId="{ABB48AF4-BC28-4EA1-A199-9724DFAF4829}" destId="{95402C9F-E47A-4728-8A30-FCDC55688A2C}" srcOrd="3" destOrd="0" presId="urn:microsoft.com/office/officeart/2005/8/layout/chevron1"/>
    <dgm:cxn modelId="{5E60D21E-1F7E-4951-8B75-5E521A76EDBC}" type="presParOf" srcId="{ABB48AF4-BC28-4EA1-A199-9724DFAF4829}" destId="{8498F486-050D-4E30-A232-F5AF9933EFD4}" srcOrd="4" destOrd="0" presId="urn:microsoft.com/office/officeart/2005/8/layout/chevron1"/>
    <dgm:cxn modelId="{FAA94CCC-A086-4C65-908E-CE62B7B70921}" type="presParOf" srcId="{ABB48AF4-BC28-4EA1-A199-9724DFAF4829}" destId="{2B2712D0-E26A-40A9-90DA-F728643E25A9}" srcOrd="5" destOrd="0" presId="urn:microsoft.com/office/officeart/2005/8/layout/chevron1"/>
    <dgm:cxn modelId="{EA09854C-2617-4D99-BA1E-77A079F76353}" type="presParOf" srcId="{ABB48AF4-BC28-4EA1-A199-9724DFAF4829}" destId="{B4F8227B-05BE-4EAA-A36E-4C6BC7EF58BA}" srcOrd="6" destOrd="0" presId="urn:microsoft.com/office/officeart/2005/8/layout/chevron1"/>
    <dgm:cxn modelId="{105B7D95-7FAD-47D7-90D5-17BB371361BC}" type="presParOf" srcId="{ABB48AF4-BC28-4EA1-A199-9724DFAF4829}" destId="{870706D8-ACA6-45AE-95B6-111ED19B3FDE}" srcOrd="7" destOrd="0" presId="urn:microsoft.com/office/officeart/2005/8/layout/chevron1"/>
    <dgm:cxn modelId="{C8EC4537-6B16-4A05-8F9B-B8C165BD07D0}" type="presParOf" srcId="{ABB48AF4-BC28-4EA1-A199-9724DFAF4829}" destId="{57BC957E-D7C2-4FCB-991F-27FB7D6BD595}" srcOrd="8"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7BB1E83-35B6-4B53-AD27-7ADB0195A3AD}" type="doc">
      <dgm:prSet loTypeId="urn:microsoft.com/office/officeart/2005/8/layout/chevron1" loCatId="process" qsTypeId="urn:microsoft.com/office/officeart/2005/8/quickstyle/simple1" qsCatId="simple" csTypeId="urn:microsoft.com/office/officeart/2005/8/colors/accent5_4" csCatId="accent5" phldr="1"/>
      <dgm:spPr/>
    </dgm:pt>
    <dgm:pt modelId="{18030E75-5128-4F96-8A14-596D563202E4}">
      <dgm:prSet phldrT="[Text]"/>
      <dgm:spPr/>
      <dgm:t>
        <a:bodyPr/>
        <a:lstStyle/>
        <a:p>
          <a:r>
            <a:rPr lang="en-US" dirty="0"/>
            <a:t>Supplier</a:t>
          </a:r>
        </a:p>
      </dgm:t>
    </dgm:pt>
    <dgm:pt modelId="{CFDB1E72-31DD-4F21-9A93-ECD50C0F40AA}" type="parTrans" cxnId="{1F781D6B-0A66-4835-AECA-412F0A9FFC41}">
      <dgm:prSet/>
      <dgm:spPr/>
      <dgm:t>
        <a:bodyPr/>
        <a:lstStyle/>
        <a:p>
          <a:endParaRPr lang="en-US"/>
        </a:p>
      </dgm:t>
    </dgm:pt>
    <dgm:pt modelId="{89D382C3-AC6F-4BAF-9D96-EAC13C27E430}" type="sibTrans" cxnId="{1F781D6B-0A66-4835-AECA-412F0A9FFC41}">
      <dgm:prSet/>
      <dgm:spPr/>
      <dgm:t>
        <a:bodyPr/>
        <a:lstStyle/>
        <a:p>
          <a:endParaRPr lang="en-US"/>
        </a:p>
      </dgm:t>
    </dgm:pt>
    <dgm:pt modelId="{E1B29147-29B3-44A0-AEE5-32D7C6C47CEF}">
      <dgm:prSet phldrT="[Text]"/>
      <dgm:spPr/>
      <dgm:t>
        <a:bodyPr/>
        <a:lstStyle/>
        <a:p>
          <a:r>
            <a:rPr lang="en-US" dirty="0"/>
            <a:t>Output</a:t>
          </a:r>
        </a:p>
      </dgm:t>
    </dgm:pt>
    <dgm:pt modelId="{31E78087-E122-421F-A8CA-CB7D88BC6C45}" type="parTrans" cxnId="{87E9A471-D318-45EE-855A-1703C2E9527A}">
      <dgm:prSet/>
      <dgm:spPr/>
      <dgm:t>
        <a:bodyPr/>
        <a:lstStyle/>
        <a:p>
          <a:endParaRPr lang="en-US"/>
        </a:p>
      </dgm:t>
    </dgm:pt>
    <dgm:pt modelId="{DA1C4DA7-FE49-4BD8-9848-A5BBF2987B03}" type="sibTrans" cxnId="{87E9A471-D318-45EE-855A-1703C2E9527A}">
      <dgm:prSet/>
      <dgm:spPr/>
      <dgm:t>
        <a:bodyPr/>
        <a:lstStyle/>
        <a:p>
          <a:endParaRPr lang="en-US"/>
        </a:p>
      </dgm:t>
    </dgm:pt>
    <dgm:pt modelId="{5AB76318-FE83-4B4C-8BC3-3CFB722065E6}">
      <dgm:prSet phldrT="[Text]"/>
      <dgm:spPr/>
      <dgm:t>
        <a:bodyPr/>
        <a:lstStyle/>
        <a:p>
          <a:r>
            <a:rPr lang="en-US" dirty="0"/>
            <a:t>Customers</a:t>
          </a:r>
        </a:p>
      </dgm:t>
    </dgm:pt>
    <dgm:pt modelId="{A38208DB-4C84-4993-856F-A4534F6E9050}" type="parTrans" cxnId="{E1AB574C-A5CA-445B-BC33-2244E68F2582}">
      <dgm:prSet/>
      <dgm:spPr/>
      <dgm:t>
        <a:bodyPr/>
        <a:lstStyle/>
        <a:p>
          <a:endParaRPr lang="en-US"/>
        </a:p>
      </dgm:t>
    </dgm:pt>
    <dgm:pt modelId="{46062623-900F-4877-B47E-C6D4D918B9E6}" type="sibTrans" cxnId="{E1AB574C-A5CA-445B-BC33-2244E68F2582}">
      <dgm:prSet/>
      <dgm:spPr/>
      <dgm:t>
        <a:bodyPr/>
        <a:lstStyle/>
        <a:p>
          <a:endParaRPr lang="en-US"/>
        </a:p>
      </dgm:t>
    </dgm:pt>
    <dgm:pt modelId="{D52DAB33-C818-4B5E-808D-14D55CEC13BD}">
      <dgm:prSet phldrT="[Text]"/>
      <dgm:spPr/>
      <dgm:t>
        <a:bodyPr/>
        <a:lstStyle/>
        <a:p>
          <a:r>
            <a:rPr lang="en-US" dirty="0"/>
            <a:t>Input</a:t>
          </a:r>
        </a:p>
      </dgm:t>
    </dgm:pt>
    <dgm:pt modelId="{A5754A19-CAB3-4741-9754-BD59AA703EA8}" type="parTrans" cxnId="{B1E695EA-61A3-4F5B-8518-15290B7521F4}">
      <dgm:prSet/>
      <dgm:spPr/>
      <dgm:t>
        <a:bodyPr/>
        <a:lstStyle/>
        <a:p>
          <a:endParaRPr lang="en-US"/>
        </a:p>
      </dgm:t>
    </dgm:pt>
    <dgm:pt modelId="{A5B74E29-72D5-4CA8-B5D8-8D9C35570613}" type="sibTrans" cxnId="{B1E695EA-61A3-4F5B-8518-15290B7521F4}">
      <dgm:prSet/>
      <dgm:spPr/>
      <dgm:t>
        <a:bodyPr/>
        <a:lstStyle/>
        <a:p>
          <a:endParaRPr lang="en-US"/>
        </a:p>
      </dgm:t>
    </dgm:pt>
    <dgm:pt modelId="{95958F1A-60C3-44CD-B912-E19BE6FB64AD}">
      <dgm:prSet phldrT="[Text]"/>
      <dgm:spPr/>
      <dgm:t>
        <a:bodyPr/>
        <a:lstStyle/>
        <a:p>
          <a:r>
            <a:rPr lang="en-US" dirty="0"/>
            <a:t>Process</a:t>
          </a:r>
        </a:p>
      </dgm:t>
    </dgm:pt>
    <dgm:pt modelId="{EC295935-337E-4048-B04F-FED77635CB05}" type="parTrans" cxnId="{0B86E008-C08F-4871-825F-09117A5868B8}">
      <dgm:prSet/>
      <dgm:spPr/>
      <dgm:t>
        <a:bodyPr/>
        <a:lstStyle/>
        <a:p>
          <a:endParaRPr lang="en-US"/>
        </a:p>
      </dgm:t>
    </dgm:pt>
    <dgm:pt modelId="{C5E68CBA-0EB2-4690-993E-E560E462BDDD}" type="sibTrans" cxnId="{0B86E008-C08F-4871-825F-09117A5868B8}">
      <dgm:prSet/>
      <dgm:spPr/>
      <dgm:t>
        <a:bodyPr/>
        <a:lstStyle/>
        <a:p>
          <a:endParaRPr lang="en-US"/>
        </a:p>
      </dgm:t>
    </dgm:pt>
    <dgm:pt modelId="{ABB48AF4-BC28-4EA1-A199-9724DFAF4829}" type="pres">
      <dgm:prSet presAssocID="{07BB1E83-35B6-4B53-AD27-7ADB0195A3AD}" presName="Name0" presStyleCnt="0">
        <dgm:presLayoutVars>
          <dgm:dir/>
          <dgm:animLvl val="lvl"/>
          <dgm:resizeHandles val="exact"/>
        </dgm:presLayoutVars>
      </dgm:prSet>
      <dgm:spPr/>
    </dgm:pt>
    <dgm:pt modelId="{74CAE6A0-6363-4E77-9DC0-2CAFE5CC9991}" type="pres">
      <dgm:prSet presAssocID="{18030E75-5128-4F96-8A14-596D563202E4}" presName="parTxOnly" presStyleLbl="node1" presStyleIdx="0" presStyleCnt="5">
        <dgm:presLayoutVars>
          <dgm:chMax val="0"/>
          <dgm:chPref val="0"/>
          <dgm:bulletEnabled val="1"/>
        </dgm:presLayoutVars>
      </dgm:prSet>
      <dgm:spPr/>
    </dgm:pt>
    <dgm:pt modelId="{72F5B1F1-ABC3-42B6-8518-80BEA3E5E08D}" type="pres">
      <dgm:prSet presAssocID="{89D382C3-AC6F-4BAF-9D96-EAC13C27E430}" presName="parTxOnlySpace" presStyleCnt="0"/>
      <dgm:spPr/>
    </dgm:pt>
    <dgm:pt modelId="{9C0B7899-1FA1-4108-B62C-4B6D857558DB}" type="pres">
      <dgm:prSet presAssocID="{D52DAB33-C818-4B5E-808D-14D55CEC13BD}" presName="parTxOnly" presStyleLbl="node1" presStyleIdx="1" presStyleCnt="5">
        <dgm:presLayoutVars>
          <dgm:chMax val="0"/>
          <dgm:chPref val="0"/>
          <dgm:bulletEnabled val="1"/>
        </dgm:presLayoutVars>
      </dgm:prSet>
      <dgm:spPr/>
    </dgm:pt>
    <dgm:pt modelId="{95402C9F-E47A-4728-8A30-FCDC55688A2C}" type="pres">
      <dgm:prSet presAssocID="{A5B74E29-72D5-4CA8-B5D8-8D9C35570613}" presName="parTxOnlySpace" presStyleCnt="0"/>
      <dgm:spPr/>
    </dgm:pt>
    <dgm:pt modelId="{8498F486-050D-4E30-A232-F5AF9933EFD4}" type="pres">
      <dgm:prSet presAssocID="{95958F1A-60C3-44CD-B912-E19BE6FB64AD}" presName="parTxOnly" presStyleLbl="node1" presStyleIdx="2" presStyleCnt="5">
        <dgm:presLayoutVars>
          <dgm:chMax val="0"/>
          <dgm:chPref val="0"/>
          <dgm:bulletEnabled val="1"/>
        </dgm:presLayoutVars>
      </dgm:prSet>
      <dgm:spPr/>
    </dgm:pt>
    <dgm:pt modelId="{2B2712D0-E26A-40A9-90DA-F728643E25A9}" type="pres">
      <dgm:prSet presAssocID="{C5E68CBA-0EB2-4690-993E-E560E462BDDD}" presName="parTxOnlySpace" presStyleCnt="0"/>
      <dgm:spPr/>
    </dgm:pt>
    <dgm:pt modelId="{B4F8227B-05BE-4EAA-A36E-4C6BC7EF58BA}" type="pres">
      <dgm:prSet presAssocID="{E1B29147-29B3-44A0-AEE5-32D7C6C47CEF}" presName="parTxOnly" presStyleLbl="node1" presStyleIdx="3" presStyleCnt="5">
        <dgm:presLayoutVars>
          <dgm:chMax val="0"/>
          <dgm:chPref val="0"/>
          <dgm:bulletEnabled val="1"/>
        </dgm:presLayoutVars>
      </dgm:prSet>
      <dgm:spPr/>
    </dgm:pt>
    <dgm:pt modelId="{870706D8-ACA6-45AE-95B6-111ED19B3FDE}" type="pres">
      <dgm:prSet presAssocID="{DA1C4DA7-FE49-4BD8-9848-A5BBF2987B03}" presName="parTxOnlySpace" presStyleCnt="0"/>
      <dgm:spPr/>
    </dgm:pt>
    <dgm:pt modelId="{57BC957E-D7C2-4FCB-991F-27FB7D6BD595}" type="pres">
      <dgm:prSet presAssocID="{5AB76318-FE83-4B4C-8BC3-3CFB722065E6}" presName="parTxOnly" presStyleLbl="node1" presStyleIdx="4" presStyleCnt="5">
        <dgm:presLayoutVars>
          <dgm:chMax val="0"/>
          <dgm:chPref val="0"/>
          <dgm:bulletEnabled val="1"/>
        </dgm:presLayoutVars>
      </dgm:prSet>
      <dgm:spPr/>
    </dgm:pt>
  </dgm:ptLst>
  <dgm:cxnLst>
    <dgm:cxn modelId="{0B86E008-C08F-4871-825F-09117A5868B8}" srcId="{07BB1E83-35B6-4B53-AD27-7ADB0195A3AD}" destId="{95958F1A-60C3-44CD-B912-E19BE6FB64AD}" srcOrd="2" destOrd="0" parTransId="{EC295935-337E-4048-B04F-FED77635CB05}" sibTransId="{C5E68CBA-0EB2-4690-993E-E560E462BDDD}"/>
    <dgm:cxn modelId="{47E35B62-A537-4B10-B1EC-3C178231F8BD}" type="presOf" srcId="{D52DAB33-C818-4B5E-808D-14D55CEC13BD}" destId="{9C0B7899-1FA1-4108-B62C-4B6D857558DB}" srcOrd="0" destOrd="0" presId="urn:microsoft.com/office/officeart/2005/8/layout/chevron1"/>
    <dgm:cxn modelId="{1F781D6B-0A66-4835-AECA-412F0A9FFC41}" srcId="{07BB1E83-35B6-4B53-AD27-7ADB0195A3AD}" destId="{18030E75-5128-4F96-8A14-596D563202E4}" srcOrd="0" destOrd="0" parTransId="{CFDB1E72-31DD-4F21-9A93-ECD50C0F40AA}" sibTransId="{89D382C3-AC6F-4BAF-9D96-EAC13C27E430}"/>
    <dgm:cxn modelId="{E1AB574C-A5CA-445B-BC33-2244E68F2582}" srcId="{07BB1E83-35B6-4B53-AD27-7ADB0195A3AD}" destId="{5AB76318-FE83-4B4C-8BC3-3CFB722065E6}" srcOrd="4" destOrd="0" parTransId="{A38208DB-4C84-4993-856F-A4534F6E9050}" sibTransId="{46062623-900F-4877-B47E-C6D4D918B9E6}"/>
    <dgm:cxn modelId="{87E9A471-D318-45EE-855A-1703C2E9527A}" srcId="{07BB1E83-35B6-4B53-AD27-7ADB0195A3AD}" destId="{E1B29147-29B3-44A0-AEE5-32D7C6C47CEF}" srcOrd="3" destOrd="0" parTransId="{31E78087-E122-421F-A8CA-CB7D88BC6C45}" sibTransId="{DA1C4DA7-FE49-4BD8-9848-A5BBF2987B03}"/>
    <dgm:cxn modelId="{E555E28D-5698-4427-B324-2E7A0DB9491F}" type="presOf" srcId="{E1B29147-29B3-44A0-AEE5-32D7C6C47CEF}" destId="{B4F8227B-05BE-4EAA-A36E-4C6BC7EF58BA}" srcOrd="0" destOrd="0" presId="urn:microsoft.com/office/officeart/2005/8/layout/chevron1"/>
    <dgm:cxn modelId="{6666F793-C43B-4B2C-9985-4605F5BC4D09}" type="presOf" srcId="{95958F1A-60C3-44CD-B912-E19BE6FB64AD}" destId="{8498F486-050D-4E30-A232-F5AF9933EFD4}" srcOrd="0" destOrd="0" presId="urn:microsoft.com/office/officeart/2005/8/layout/chevron1"/>
    <dgm:cxn modelId="{768623DC-3F2C-4247-8EB4-E73E70BBABE0}" type="presOf" srcId="{18030E75-5128-4F96-8A14-596D563202E4}" destId="{74CAE6A0-6363-4E77-9DC0-2CAFE5CC9991}" srcOrd="0" destOrd="0" presId="urn:microsoft.com/office/officeart/2005/8/layout/chevron1"/>
    <dgm:cxn modelId="{EE4FFCE7-32C6-4B05-B942-DD1A29448AAC}" type="presOf" srcId="{07BB1E83-35B6-4B53-AD27-7ADB0195A3AD}" destId="{ABB48AF4-BC28-4EA1-A199-9724DFAF4829}" srcOrd="0" destOrd="0" presId="urn:microsoft.com/office/officeart/2005/8/layout/chevron1"/>
    <dgm:cxn modelId="{B1E695EA-61A3-4F5B-8518-15290B7521F4}" srcId="{07BB1E83-35B6-4B53-AD27-7ADB0195A3AD}" destId="{D52DAB33-C818-4B5E-808D-14D55CEC13BD}" srcOrd="1" destOrd="0" parTransId="{A5754A19-CAB3-4741-9754-BD59AA703EA8}" sibTransId="{A5B74E29-72D5-4CA8-B5D8-8D9C35570613}"/>
    <dgm:cxn modelId="{E0444AEC-74E3-4F40-A131-2BEDF74F48E0}" type="presOf" srcId="{5AB76318-FE83-4B4C-8BC3-3CFB722065E6}" destId="{57BC957E-D7C2-4FCB-991F-27FB7D6BD595}" srcOrd="0" destOrd="0" presId="urn:microsoft.com/office/officeart/2005/8/layout/chevron1"/>
    <dgm:cxn modelId="{0E1F7B67-68F0-4252-9E92-2252987A78EB}" type="presParOf" srcId="{ABB48AF4-BC28-4EA1-A199-9724DFAF4829}" destId="{74CAE6A0-6363-4E77-9DC0-2CAFE5CC9991}" srcOrd="0" destOrd="0" presId="urn:microsoft.com/office/officeart/2005/8/layout/chevron1"/>
    <dgm:cxn modelId="{387954B1-D749-4EC7-9CBF-97F0C2269721}" type="presParOf" srcId="{ABB48AF4-BC28-4EA1-A199-9724DFAF4829}" destId="{72F5B1F1-ABC3-42B6-8518-80BEA3E5E08D}" srcOrd="1" destOrd="0" presId="urn:microsoft.com/office/officeart/2005/8/layout/chevron1"/>
    <dgm:cxn modelId="{6F5F47F3-3F42-4C59-9BB0-9A2F2BAB335F}" type="presParOf" srcId="{ABB48AF4-BC28-4EA1-A199-9724DFAF4829}" destId="{9C0B7899-1FA1-4108-B62C-4B6D857558DB}" srcOrd="2" destOrd="0" presId="urn:microsoft.com/office/officeart/2005/8/layout/chevron1"/>
    <dgm:cxn modelId="{70852F6D-C25B-4DF2-B9DD-AC2868DB813A}" type="presParOf" srcId="{ABB48AF4-BC28-4EA1-A199-9724DFAF4829}" destId="{95402C9F-E47A-4728-8A30-FCDC55688A2C}" srcOrd="3" destOrd="0" presId="urn:microsoft.com/office/officeart/2005/8/layout/chevron1"/>
    <dgm:cxn modelId="{5E60D21E-1F7E-4951-8B75-5E521A76EDBC}" type="presParOf" srcId="{ABB48AF4-BC28-4EA1-A199-9724DFAF4829}" destId="{8498F486-050D-4E30-A232-F5AF9933EFD4}" srcOrd="4" destOrd="0" presId="urn:microsoft.com/office/officeart/2005/8/layout/chevron1"/>
    <dgm:cxn modelId="{FAA94CCC-A086-4C65-908E-CE62B7B70921}" type="presParOf" srcId="{ABB48AF4-BC28-4EA1-A199-9724DFAF4829}" destId="{2B2712D0-E26A-40A9-90DA-F728643E25A9}" srcOrd="5" destOrd="0" presId="urn:microsoft.com/office/officeart/2005/8/layout/chevron1"/>
    <dgm:cxn modelId="{EA09854C-2617-4D99-BA1E-77A079F76353}" type="presParOf" srcId="{ABB48AF4-BC28-4EA1-A199-9724DFAF4829}" destId="{B4F8227B-05BE-4EAA-A36E-4C6BC7EF58BA}" srcOrd="6" destOrd="0" presId="urn:microsoft.com/office/officeart/2005/8/layout/chevron1"/>
    <dgm:cxn modelId="{105B7D95-7FAD-47D7-90D5-17BB371361BC}" type="presParOf" srcId="{ABB48AF4-BC28-4EA1-A199-9724DFAF4829}" destId="{870706D8-ACA6-45AE-95B6-111ED19B3FDE}" srcOrd="7" destOrd="0" presId="urn:microsoft.com/office/officeart/2005/8/layout/chevron1"/>
    <dgm:cxn modelId="{C8EC4537-6B16-4A05-8F9B-B8C165BD07D0}" type="presParOf" srcId="{ABB48AF4-BC28-4EA1-A199-9724DFAF4829}" destId="{57BC957E-D7C2-4FCB-991F-27FB7D6BD595}" srcOrd="8"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CAE6A0-6363-4E77-9DC0-2CAFE5CC9991}">
      <dsp:nvSpPr>
        <dsp:cNvPr id="0" name=""/>
        <dsp:cNvSpPr/>
      </dsp:nvSpPr>
      <dsp:spPr>
        <a:xfrm>
          <a:off x="2678" y="1685329"/>
          <a:ext cx="2384226" cy="953690"/>
        </a:xfrm>
        <a:prstGeom prst="chevron">
          <a:avLst/>
        </a:prstGeom>
        <a:solidFill>
          <a:schemeClr val="accent5">
            <a:shade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Supplier</a:t>
          </a:r>
        </a:p>
      </dsp:txBody>
      <dsp:txXfrm>
        <a:off x="479523" y="1685329"/>
        <a:ext cx="1430536" cy="953690"/>
      </dsp:txXfrm>
    </dsp:sp>
    <dsp:sp modelId="{9C0B7899-1FA1-4108-B62C-4B6D857558DB}">
      <dsp:nvSpPr>
        <dsp:cNvPr id="0" name=""/>
        <dsp:cNvSpPr/>
      </dsp:nvSpPr>
      <dsp:spPr>
        <a:xfrm>
          <a:off x="2148482" y="1685329"/>
          <a:ext cx="2384226" cy="953690"/>
        </a:xfrm>
        <a:prstGeom prst="chevron">
          <a:avLst/>
        </a:prstGeom>
        <a:solidFill>
          <a:schemeClr val="accent5">
            <a:shade val="50000"/>
            <a:hueOff val="101512"/>
            <a:satOff val="120"/>
            <a:lumOff val="1646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Input</a:t>
          </a:r>
        </a:p>
      </dsp:txBody>
      <dsp:txXfrm>
        <a:off x="2625327" y="1685329"/>
        <a:ext cx="1430536" cy="953690"/>
      </dsp:txXfrm>
    </dsp:sp>
    <dsp:sp modelId="{8498F486-050D-4E30-A232-F5AF9933EFD4}">
      <dsp:nvSpPr>
        <dsp:cNvPr id="0" name=""/>
        <dsp:cNvSpPr/>
      </dsp:nvSpPr>
      <dsp:spPr>
        <a:xfrm>
          <a:off x="4294286" y="1685329"/>
          <a:ext cx="2384226" cy="953690"/>
        </a:xfrm>
        <a:prstGeom prst="chevron">
          <a:avLst/>
        </a:prstGeom>
        <a:solidFill>
          <a:schemeClr val="accent5">
            <a:shade val="50000"/>
            <a:hueOff val="203024"/>
            <a:satOff val="241"/>
            <a:lumOff val="3292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Process</a:t>
          </a:r>
        </a:p>
      </dsp:txBody>
      <dsp:txXfrm>
        <a:off x="4771131" y="1685329"/>
        <a:ext cx="1430536" cy="953690"/>
      </dsp:txXfrm>
    </dsp:sp>
    <dsp:sp modelId="{B4F8227B-05BE-4EAA-A36E-4C6BC7EF58BA}">
      <dsp:nvSpPr>
        <dsp:cNvPr id="0" name=""/>
        <dsp:cNvSpPr/>
      </dsp:nvSpPr>
      <dsp:spPr>
        <a:xfrm>
          <a:off x="6440090" y="1685329"/>
          <a:ext cx="2384226" cy="953690"/>
        </a:xfrm>
        <a:prstGeom prst="chevron">
          <a:avLst/>
        </a:prstGeom>
        <a:solidFill>
          <a:schemeClr val="accent5">
            <a:shade val="50000"/>
            <a:hueOff val="203024"/>
            <a:satOff val="241"/>
            <a:lumOff val="3292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Output</a:t>
          </a:r>
        </a:p>
      </dsp:txBody>
      <dsp:txXfrm>
        <a:off x="6916935" y="1685329"/>
        <a:ext cx="1430536" cy="953690"/>
      </dsp:txXfrm>
    </dsp:sp>
    <dsp:sp modelId="{57BC957E-D7C2-4FCB-991F-27FB7D6BD595}">
      <dsp:nvSpPr>
        <dsp:cNvPr id="0" name=""/>
        <dsp:cNvSpPr/>
      </dsp:nvSpPr>
      <dsp:spPr>
        <a:xfrm>
          <a:off x="8585894" y="1685329"/>
          <a:ext cx="2384226" cy="953690"/>
        </a:xfrm>
        <a:prstGeom prst="chevron">
          <a:avLst/>
        </a:prstGeom>
        <a:solidFill>
          <a:schemeClr val="accent5">
            <a:shade val="50000"/>
            <a:hueOff val="101512"/>
            <a:satOff val="120"/>
            <a:lumOff val="1646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Customers</a:t>
          </a:r>
        </a:p>
      </dsp:txBody>
      <dsp:txXfrm>
        <a:off x="9062739" y="1685329"/>
        <a:ext cx="1430536" cy="95369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CAE6A0-6363-4E77-9DC0-2CAFE5CC9991}">
      <dsp:nvSpPr>
        <dsp:cNvPr id="0" name=""/>
        <dsp:cNvSpPr/>
      </dsp:nvSpPr>
      <dsp:spPr>
        <a:xfrm>
          <a:off x="2678" y="1685329"/>
          <a:ext cx="2384226" cy="953690"/>
        </a:xfrm>
        <a:prstGeom prst="chevron">
          <a:avLst/>
        </a:prstGeom>
        <a:solidFill>
          <a:schemeClr val="accent5">
            <a:shade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Supplier</a:t>
          </a:r>
        </a:p>
      </dsp:txBody>
      <dsp:txXfrm>
        <a:off x="479523" y="1685329"/>
        <a:ext cx="1430536" cy="953690"/>
      </dsp:txXfrm>
    </dsp:sp>
    <dsp:sp modelId="{9C0B7899-1FA1-4108-B62C-4B6D857558DB}">
      <dsp:nvSpPr>
        <dsp:cNvPr id="0" name=""/>
        <dsp:cNvSpPr/>
      </dsp:nvSpPr>
      <dsp:spPr>
        <a:xfrm>
          <a:off x="2148482" y="1685329"/>
          <a:ext cx="2384226" cy="953690"/>
        </a:xfrm>
        <a:prstGeom prst="chevron">
          <a:avLst/>
        </a:prstGeom>
        <a:solidFill>
          <a:schemeClr val="accent5">
            <a:shade val="50000"/>
            <a:hueOff val="101512"/>
            <a:satOff val="120"/>
            <a:lumOff val="1646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Input</a:t>
          </a:r>
        </a:p>
      </dsp:txBody>
      <dsp:txXfrm>
        <a:off x="2625327" y="1685329"/>
        <a:ext cx="1430536" cy="953690"/>
      </dsp:txXfrm>
    </dsp:sp>
    <dsp:sp modelId="{8498F486-050D-4E30-A232-F5AF9933EFD4}">
      <dsp:nvSpPr>
        <dsp:cNvPr id="0" name=""/>
        <dsp:cNvSpPr/>
      </dsp:nvSpPr>
      <dsp:spPr>
        <a:xfrm>
          <a:off x="4294286" y="1685329"/>
          <a:ext cx="2384226" cy="953690"/>
        </a:xfrm>
        <a:prstGeom prst="chevron">
          <a:avLst/>
        </a:prstGeom>
        <a:solidFill>
          <a:schemeClr val="accent5">
            <a:shade val="50000"/>
            <a:hueOff val="203024"/>
            <a:satOff val="241"/>
            <a:lumOff val="3292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Process</a:t>
          </a:r>
        </a:p>
      </dsp:txBody>
      <dsp:txXfrm>
        <a:off x="4771131" y="1685329"/>
        <a:ext cx="1430536" cy="953690"/>
      </dsp:txXfrm>
    </dsp:sp>
    <dsp:sp modelId="{B4F8227B-05BE-4EAA-A36E-4C6BC7EF58BA}">
      <dsp:nvSpPr>
        <dsp:cNvPr id="0" name=""/>
        <dsp:cNvSpPr/>
      </dsp:nvSpPr>
      <dsp:spPr>
        <a:xfrm>
          <a:off x="6440090" y="1685329"/>
          <a:ext cx="2384226" cy="953690"/>
        </a:xfrm>
        <a:prstGeom prst="chevron">
          <a:avLst/>
        </a:prstGeom>
        <a:solidFill>
          <a:schemeClr val="accent5">
            <a:shade val="50000"/>
            <a:hueOff val="203024"/>
            <a:satOff val="241"/>
            <a:lumOff val="3292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Output</a:t>
          </a:r>
        </a:p>
      </dsp:txBody>
      <dsp:txXfrm>
        <a:off x="6916935" y="1685329"/>
        <a:ext cx="1430536" cy="953690"/>
      </dsp:txXfrm>
    </dsp:sp>
    <dsp:sp modelId="{57BC957E-D7C2-4FCB-991F-27FB7D6BD595}">
      <dsp:nvSpPr>
        <dsp:cNvPr id="0" name=""/>
        <dsp:cNvSpPr/>
      </dsp:nvSpPr>
      <dsp:spPr>
        <a:xfrm>
          <a:off x="8585894" y="1685329"/>
          <a:ext cx="2384226" cy="953690"/>
        </a:xfrm>
        <a:prstGeom prst="chevron">
          <a:avLst/>
        </a:prstGeom>
        <a:solidFill>
          <a:schemeClr val="accent5">
            <a:shade val="50000"/>
            <a:hueOff val="101512"/>
            <a:satOff val="120"/>
            <a:lumOff val="1646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Customers</a:t>
          </a:r>
        </a:p>
      </dsp:txBody>
      <dsp:txXfrm>
        <a:off x="9062739" y="1685329"/>
        <a:ext cx="1430536" cy="95369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CAE6A0-6363-4E77-9DC0-2CAFE5CC9991}">
      <dsp:nvSpPr>
        <dsp:cNvPr id="0" name=""/>
        <dsp:cNvSpPr/>
      </dsp:nvSpPr>
      <dsp:spPr>
        <a:xfrm>
          <a:off x="2678" y="1685329"/>
          <a:ext cx="2384226" cy="953690"/>
        </a:xfrm>
        <a:prstGeom prst="chevron">
          <a:avLst/>
        </a:prstGeom>
        <a:solidFill>
          <a:schemeClr val="accent5">
            <a:shade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Supplier</a:t>
          </a:r>
        </a:p>
      </dsp:txBody>
      <dsp:txXfrm>
        <a:off x="479523" y="1685329"/>
        <a:ext cx="1430536" cy="953690"/>
      </dsp:txXfrm>
    </dsp:sp>
    <dsp:sp modelId="{9C0B7899-1FA1-4108-B62C-4B6D857558DB}">
      <dsp:nvSpPr>
        <dsp:cNvPr id="0" name=""/>
        <dsp:cNvSpPr/>
      </dsp:nvSpPr>
      <dsp:spPr>
        <a:xfrm>
          <a:off x="2148482" y="1685329"/>
          <a:ext cx="2384226" cy="953690"/>
        </a:xfrm>
        <a:prstGeom prst="chevron">
          <a:avLst/>
        </a:prstGeom>
        <a:solidFill>
          <a:schemeClr val="accent5">
            <a:shade val="50000"/>
            <a:hueOff val="101512"/>
            <a:satOff val="120"/>
            <a:lumOff val="1646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Input</a:t>
          </a:r>
        </a:p>
      </dsp:txBody>
      <dsp:txXfrm>
        <a:off x="2625327" y="1685329"/>
        <a:ext cx="1430536" cy="953690"/>
      </dsp:txXfrm>
    </dsp:sp>
    <dsp:sp modelId="{8498F486-050D-4E30-A232-F5AF9933EFD4}">
      <dsp:nvSpPr>
        <dsp:cNvPr id="0" name=""/>
        <dsp:cNvSpPr/>
      </dsp:nvSpPr>
      <dsp:spPr>
        <a:xfrm>
          <a:off x="4294286" y="1685329"/>
          <a:ext cx="2384226" cy="953690"/>
        </a:xfrm>
        <a:prstGeom prst="chevron">
          <a:avLst/>
        </a:prstGeom>
        <a:solidFill>
          <a:schemeClr val="accent5">
            <a:shade val="50000"/>
            <a:hueOff val="203024"/>
            <a:satOff val="241"/>
            <a:lumOff val="3292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Process</a:t>
          </a:r>
        </a:p>
      </dsp:txBody>
      <dsp:txXfrm>
        <a:off x="4771131" y="1685329"/>
        <a:ext cx="1430536" cy="953690"/>
      </dsp:txXfrm>
    </dsp:sp>
    <dsp:sp modelId="{B4F8227B-05BE-4EAA-A36E-4C6BC7EF58BA}">
      <dsp:nvSpPr>
        <dsp:cNvPr id="0" name=""/>
        <dsp:cNvSpPr/>
      </dsp:nvSpPr>
      <dsp:spPr>
        <a:xfrm>
          <a:off x="6440090" y="1685329"/>
          <a:ext cx="2384226" cy="953690"/>
        </a:xfrm>
        <a:prstGeom prst="chevron">
          <a:avLst/>
        </a:prstGeom>
        <a:solidFill>
          <a:schemeClr val="accent5">
            <a:shade val="50000"/>
            <a:hueOff val="203024"/>
            <a:satOff val="241"/>
            <a:lumOff val="3292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Output</a:t>
          </a:r>
        </a:p>
      </dsp:txBody>
      <dsp:txXfrm>
        <a:off x="6916935" y="1685329"/>
        <a:ext cx="1430536" cy="953690"/>
      </dsp:txXfrm>
    </dsp:sp>
    <dsp:sp modelId="{57BC957E-D7C2-4FCB-991F-27FB7D6BD595}">
      <dsp:nvSpPr>
        <dsp:cNvPr id="0" name=""/>
        <dsp:cNvSpPr/>
      </dsp:nvSpPr>
      <dsp:spPr>
        <a:xfrm>
          <a:off x="8585894" y="1685329"/>
          <a:ext cx="2384226" cy="953690"/>
        </a:xfrm>
        <a:prstGeom prst="chevron">
          <a:avLst/>
        </a:prstGeom>
        <a:solidFill>
          <a:schemeClr val="accent5">
            <a:shade val="50000"/>
            <a:hueOff val="101512"/>
            <a:satOff val="120"/>
            <a:lumOff val="1646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Customers</a:t>
          </a:r>
        </a:p>
      </dsp:txBody>
      <dsp:txXfrm>
        <a:off x="9062739" y="1685329"/>
        <a:ext cx="1430536" cy="95369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CAE6A0-6363-4E77-9DC0-2CAFE5CC9991}">
      <dsp:nvSpPr>
        <dsp:cNvPr id="0" name=""/>
        <dsp:cNvSpPr/>
      </dsp:nvSpPr>
      <dsp:spPr>
        <a:xfrm>
          <a:off x="2630" y="1693875"/>
          <a:ext cx="2341498" cy="936599"/>
        </a:xfrm>
        <a:prstGeom prst="chevron">
          <a:avLst/>
        </a:prstGeom>
        <a:solidFill>
          <a:schemeClr val="accent5">
            <a:shade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Supplier</a:t>
          </a:r>
        </a:p>
      </dsp:txBody>
      <dsp:txXfrm>
        <a:off x="470930" y="1693875"/>
        <a:ext cx="1404899" cy="936599"/>
      </dsp:txXfrm>
    </dsp:sp>
    <dsp:sp modelId="{9C0B7899-1FA1-4108-B62C-4B6D857558DB}">
      <dsp:nvSpPr>
        <dsp:cNvPr id="0" name=""/>
        <dsp:cNvSpPr/>
      </dsp:nvSpPr>
      <dsp:spPr>
        <a:xfrm>
          <a:off x="2109979" y="1693875"/>
          <a:ext cx="2341498" cy="936599"/>
        </a:xfrm>
        <a:prstGeom prst="chevron">
          <a:avLst/>
        </a:prstGeom>
        <a:solidFill>
          <a:schemeClr val="accent5">
            <a:shade val="50000"/>
            <a:hueOff val="101512"/>
            <a:satOff val="120"/>
            <a:lumOff val="1646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Input</a:t>
          </a:r>
        </a:p>
      </dsp:txBody>
      <dsp:txXfrm>
        <a:off x="2578279" y="1693875"/>
        <a:ext cx="1404899" cy="936599"/>
      </dsp:txXfrm>
    </dsp:sp>
    <dsp:sp modelId="{8498F486-050D-4E30-A232-F5AF9933EFD4}">
      <dsp:nvSpPr>
        <dsp:cNvPr id="0" name=""/>
        <dsp:cNvSpPr/>
      </dsp:nvSpPr>
      <dsp:spPr>
        <a:xfrm>
          <a:off x="4217328" y="1693875"/>
          <a:ext cx="2341498" cy="936599"/>
        </a:xfrm>
        <a:prstGeom prst="chevron">
          <a:avLst/>
        </a:prstGeom>
        <a:solidFill>
          <a:schemeClr val="accent5">
            <a:shade val="50000"/>
            <a:hueOff val="203024"/>
            <a:satOff val="241"/>
            <a:lumOff val="3292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Process</a:t>
          </a:r>
        </a:p>
      </dsp:txBody>
      <dsp:txXfrm>
        <a:off x="4685628" y="1693875"/>
        <a:ext cx="1404899" cy="936599"/>
      </dsp:txXfrm>
    </dsp:sp>
    <dsp:sp modelId="{B4F8227B-05BE-4EAA-A36E-4C6BC7EF58BA}">
      <dsp:nvSpPr>
        <dsp:cNvPr id="0" name=""/>
        <dsp:cNvSpPr/>
      </dsp:nvSpPr>
      <dsp:spPr>
        <a:xfrm>
          <a:off x="6324676" y="1693875"/>
          <a:ext cx="2341498" cy="936599"/>
        </a:xfrm>
        <a:prstGeom prst="chevron">
          <a:avLst/>
        </a:prstGeom>
        <a:solidFill>
          <a:schemeClr val="accent5">
            <a:shade val="50000"/>
            <a:hueOff val="203024"/>
            <a:satOff val="241"/>
            <a:lumOff val="3292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Output</a:t>
          </a:r>
        </a:p>
      </dsp:txBody>
      <dsp:txXfrm>
        <a:off x="6792976" y="1693875"/>
        <a:ext cx="1404899" cy="936599"/>
      </dsp:txXfrm>
    </dsp:sp>
    <dsp:sp modelId="{57BC957E-D7C2-4FCB-991F-27FB7D6BD595}">
      <dsp:nvSpPr>
        <dsp:cNvPr id="0" name=""/>
        <dsp:cNvSpPr/>
      </dsp:nvSpPr>
      <dsp:spPr>
        <a:xfrm>
          <a:off x="8432025" y="1693875"/>
          <a:ext cx="2341498" cy="936599"/>
        </a:xfrm>
        <a:prstGeom prst="chevron">
          <a:avLst/>
        </a:prstGeom>
        <a:solidFill>
          <a:schemeClr val="accent5">
            <a:shade val="50000"/>
            <a:hueOff val="101512"/>
            <a:satOff val="120"/>
            <a:lumOff val="1646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Customers</a:t>
          </a:r>
        </a:p>
      </dsp:txBody>
      <dsp:txXfrm>
        <a:off x="8900325" y="1693875"/>
        <a:ext cx="1404899" cy="93659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CAE6A0-6363-4E77-9DC0-2CAFE5CC9991}">
      <dsp:nvSpPr>
        <dsp:cNvPr id="0" name=""/>
        <dsp:cNvSpPr/>
      </dsp:nvSpPr>
      <dsp:spPr>
        <a:xfrm>
          <a:off x="2630" y="1693875"/>
          <a:ext cx="2341498" cy="936599"/>
        </a:xfrm>
        <a:prstGeom prst="chevron">
          <a:avLst/>
        </a:prstGeom>
        <a:solidFill>
          <a:schemeClr val="accent5">
            <a:shade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Supplier</a:t>
          </a:r>
        </a:p>
      </dsp:txBody>
      <dsp:txXfrm>
        <a:off x="470930" y="1693875"/>
        <a:ext cx="1404899" cy="936599"/>
      </dsp:txXfrm>
    </dsp:sp>
    <dsp:sp modelId="{9C0B7899-1FA1-4108-B62C-4B6D857558DB}">
      <dsp:nvSpPr>
        <dsp:cNvPr id="0" name=""/>
        <dsp:cNvSpPr/>
      </dsp:nvSpPr>
      <dsp:spPr>
        <a:xfrm>
          <a:off x="2109979" y="1693875"/>
          <a:ext cx="2341498" cy="936599"/>
        </a:xfrm>
        <a:prstGeom prst="chevron">
          <a:avLst/>
        </a:prstGeom>
        <a:solidFill>
          <a:schemeClr val="accent5">
            <a:shade val="50000"/>
            <a:hueOff val="101512"/>
            <a:satOff val="120"/>
            <a:lumOff val="1646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Input</a:t>
          </a:r>
        </a:p>
      </dsp:txBody>
      <dsp:txXfrm>
        <a:off x="2578279" y="1693875"/>
        <a:ext cx="1404899" cy="936599"/>
      </dsp:txXfrm>
    </dsp:sp>
    <dsp:sp modelId="{8498F486-050D-4E30-A232-F5AF9933EFD4}">
      <dsp:nvSpPr>
        <dsp:cNvPr id="0" name=""/>
        <dsp:cNvSpPr/>
      </dsp:nvSpPr>
      <dsp:spPr>
        <a:xfrm>
          <a:off x="4217328" y="1693875"/>
          <a:ext cx="2341498" cy="936599"/>
        </a:xfrm>
        <a:prstGeom prst="chevron">
          <a:avLst/>
        </a:prstGeom>
        <a:solidFill>
          <a:schemeClr val="accent5">
            <a:shade val="50000"/>
            <a:hueOff val="203024"/>
            <a:satOff val="241"/>
            <a:lumOff val="3292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Process</a:t>
          </a:r>
        </a:p>
      </dsp:txBody>
      <dsp:txXfrm>
        <a:off x="4685628" y="1693875"/>
        <a:ext cx="1404899" cy="936599"/>
      </dsp:txXfrm>
    </dsp:sp>
    <dsp:sp modelId="{B4F8227B-05BE-4EAA-A36E-4C6BC7EF58BA}">
      <dsp:nvSpPr>
        <dsp:cNvPr id="0" name=""/>
        <dsp:cNvSpPr/>
      </dsp:nvSpPr>
      <dsp:spPr>
        <a:xfrm>
          <a:off x="6324676" y="1693875"/>
          <a:ext cx="2341498" cy="936599"/>
        </a:xfrm>
        <a:prstGeom prst="chevron">
          <a:avLst/>
        </a:prstGeom>
        <a:solidFill>
          <a:schemeClr val="accent5">
            <a:shade val="50000"/>
            <a:hueOff val="203024"/>
            <a:satOff val="241"/>
            <a:lumOff val="3292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Output</a:t>
          </a:r>
        </a:p>
      </dsp:txBody>
      <dsp:txXfrm>
        <a:off x="6792976" y="1693875"/>
        <a:ext cx="1404899" cy="936599"/>
      </dsp:txXfrm>
    </dsp:sp>
    <dsp:sp modelId="{57BC957E-D7C2-4FCB-991F-27FB7D6BD595}">
      <dsp:nvSpPr>
        <dsp:cNvPr id="0" name=""/>
        <dsp:cNvSpPr/>
      </dsp:nvSpPr>
      <dsp:spPr>
        <a:xfrm>
          <a:off x="8432025" y="1693875"/>
          <a:ext cx="2341498" cy="936599"/>
        </a:xfrm>
        <a:prstGeom prst="chevron">
          <a:avLst/>
        </a:prstGeom>
        <a:solidFill>
          <a:schemeClr val="accent5">
            <a:shade val="50000"/>
            <a:hueOff val="101512"/>
            <a:satOff val="120"/>
            <a:lumOff val="1646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Customers</a:t>
          </a:r>
        </a:p>
      </dsp:txBody>
      <dsp:txXfrm>
        <a:off x="8900325" y="1693875"/>
        <a:ext cx="1404899" cy="93659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CAE6A0-6363-4E77-9DC0-2CAFE5CC9991}">
      <dsp:nvSpPr>
        <dsp:cNvPr id="0" name=""/>
        <dsp:cNvSpPr/>
      </dsp:nvSpPr>
      <dsp:spPr>
        <a:xfrm>
          <a:off x="2678" y="1685329"/>
          <a:ext cx="2384226" cy="953690"/>
        </a:xfrm>
        <a:prstGeom prst="chevron">
          <a:avLst/>
        </a:prstGeom>
        <a:solidFill>
          <a:schemeClr val="accent5">
            <a:shade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Supplier</a:t>
          </a:r>
        </a:p>
      </dsp:txBody>
      <dsp:txXfrm>
        <a:off x="479523" y="1685329"/>
        <a:ext cx="1430536" cy="953690"/>
      </dsp:txXfrm>
    </dsp:sp>
    <dsp:sp modelId="{9C0B7899-1FA1-4108-B62C-4B6D857558DB}">
      <dsp:nvSpPr>
        <dsp:cNvPr id="0" name=""/>
        <dsp:cNvSpPr/>
      </dsp:nvSpPr>
      <dsp:spPr>
        <a:xfrm>
          <a:off x="2148482" y="1685329"/>
          <a:ext cx="2384226" cy="953690"/>
        </a:xfrm>
        <a:prstGeom prst="chevron">
          <a:avLst/>
        </a:prstGeom>
        <a:solidFill>
          <a:schemeClr val="accent5">
            <a:shade val="50000"/>
            <a:hueOff val="101512"/>
            <a:satOff val="120"/>
            <a:lumOff val="1646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Input</a:t>
          </a:r>
        </a:p>
      </dsp:txBody>
      <dsp:txXfrm>
        <a:off x="2625327" y="1685329"/>
        <a:ext cx="1430536" cy="953690"/>
      </dsp:txXfrm>
    </dsp:sp>
    <dsp:sp modelId="{8498F486-050D-4E30-A232-F5AF9933EFD4}">
      <dsp:nvSpPr>
        <dsp:cNvPr id="0" name=""/>
        <dsp:cNvSpPr/>
      </dsp:nvSpPr>
      <dsp:spPr>
        <a:xfrm>
          <a:off x="4294286" y="1685329"/>
          <a:ext cx="2384226" cy="953690"/>
        </a:xfrm>
        <a:prstGeom prst="chevron">
          <a:avLst/>
        </a:prstGeom>
        <a:solidFill>
          <a:schemeClr val="accent5">
            <a:shade val="50000"/>
            <a:hueOff val="203024"/>
            <a:satOff val="241"/>
            <a:lumOff val="3292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Process</a:t>
          </a:r>
        </a:p>
      </dsp:txBody>
      <dsp:txXfrm>
        <a:off x="4771131" y="1685329"/>
        <a:ext cx="1430536" cy="953690"/>
      </dsp:txXfrm>
    </dsp:sp>
    <dsp:sp modelId="{B4F8227B-05BE-4EAA-A36E-4C6BC7EF58BA}">
      <dsp:nvSpPr>
        <dsp:cNvPr id="0" name=""/>
        <dsp:cNvSpPr/>
      </dsp:nvSpPr>
      <dsp:spPr>
        <a:xfrm>
          <a:off x="6440090" y="1685329"/>
          <a:ext cx="2384226" cy="953690"/>
        </a:xfrm>
        <a:prstGeom prst="chevron">
          <a:avLst/>
        </a:prstGeom>
        <a:solidFill>
          <a:schemeClr val="accent5">
            <a:shade val="50000"/>
            <a:hueOff val="203024"/>
            <a:satOff val="241"/>
            <a:lumOff val="3292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Output</a:t>
          </a:r>
        </a:p>
      </dsp:txBody>
      <dsp:txXfrm>
        <a:off x="6916935" y="1685329"/>
        <a:ext cx="1430536" cy="953690"/>
      </dsp:txXfrm>
    </dsp:sp>
    <dsp:sp modelId="{57BC957E-D7C2-4FCB-991F-27FB7D6BD595}">
      <dsp:nvSpPr>
        <dsp:cNvPr id="0" name=""/>
        <dsp:cNvSpPr/>
      </dsp:nvSpPr>
      <dsp:spPr>
        <a:xfrm>
          <a:off x="8585894" y="1685329"/>
          <a:ext cx="2384226" cy="953690"/>
        </a:xfrm>
        <a:prstGeom prst="chevron">
          <a:avLst/>
        </a:prstGeom>
        <a:solidFill>
          <a:schemeClr val="accent5">
            <a:shade val="50000"/>
            <a:hueOff val="101512"/>
            <a:satOff val="120"/>
            <a:lumOff val="1646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Customers</a:t>
          </a:r>
        </a:p>
      </dsp:txBody>
      <dsp:txXfrm>
        <a:off x="9062739" y="1685329"/>
        <a:ext cx="1430536" cy="95369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CAE6A0-6363-4E77-9DC0-2CAFE5CC9991}">
      <dsp:nvSpPr>
        <dsp:cNvPr id="0" name=""/>
        <dsp:cNvSpPr/>
      </dsp:nvSpPr>
      <dsp:spPr>
        <a:xfrm>
          <a:off x="2678" y="1685329"/>
          <a:ext cx="2384226" cy="953690"/>
        </a:xfrm>
        <a:prstGeom prst="chevron">
          <a:avLst/>
        </a:prstGeom>
        <a:solidFill>
          <a:schemeClr val="accent5">
            <a:shade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Supplier</a:t>
          </a:r>
        </a:p>
      </dsp:txBody>
      <dsp:txXfrm>
        <a:off x="479523" y="1685329"/>
        <a:ext cx="1430536" cy="953690"/>
      </dsp:txXfrm>
    </dsp:sp>
    <dsp:sp modelId="{9C0B7899-1FA1-4108-B62C-4B6D857558DB}">
      <dsp:nvSpPr>
        <dsp:cNvPr id="0" name=""/>
        <dsp:cNvSpPr/>
      </dsp:nvSpPr>
      <dsp:spPr>
        <a:xfrm>
          <a:off x="2148482" y="1685329"/>
          <a:ext cx="2384226" cy="953690"/>
        </a:xfrm>
        <a:prstGeom prst="chevron">
          <a:avLst/>
        </a:prstGeom>
        <a:solidFill>
          <a:schemeClr val="accent5">
            <a:shade val="50000"/>
            <a:hueOff val="101512"/>
            <a:satOff val="120"/>
            <a:lumOff val="1646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Input</a:t>
          </a:r>
        </a:p>
      </dsp:txBody>
      <dsp:txXfrm>
        <a:off x="2625327" y="1685329"/>
        <a:ext cx="1430536" cy="953690"/>
      </dsp:txXfrm>
    </dsp:sp>
    <dsp:sp modelId="{8498F486-050D-4E30-A232-F5AF9933EFD4}">
      <dsp:nvSpPr>
        <dsp:cNvPr id="0" name=""/>
        <dsp:cNvSpPr/>
      </dsp:nvSpPr>
      <dsp:spPr>
        <a:xfrm>
          <a:off x="4294286" y="1685329"/>
          <a:ext cx="2384226" cy="953690"/>
        </a:xfrm>
        <a:prstGeom prst="chevron">
          <a:avLst/>
        </a:prstGeom>
        <a:solidFill>
          <a:schemeClr val="accent5">
            <a:shade val="50000"/>
            <a:hueOff val="203024"/>
            <a:satOff val="241"/>
            <a:lumOff val="3292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Process</a:t>
          </a:r>
        </a:p>
      </dsp:txBody>
      <dsp:txXfrm>
        <a:off x="4771131" y="1685329"/>
        <a:ext cx="1430536" cy="953690"/>
      </dsp:txXfrm>
    </dsp:sp>
    <dsp:sp modelId="{B4F8227B-05BE-4EAA-A36E-4C6BC7EF58BA}">
      <dsp:nvSpPr>
        <dsp:cNvPr id="0" name=""/>
        <dsp:cNvSpPr/>
      </dsp:nvSpPr>
      <dsp:spPr>
        <a:xfrm>
          <a:off x="6440090" y="1685329"/>
          <a:ext cx="2384226" cy="953690"/>
        </a:xfrm>
        <a:prstGeom prst="chevron">
          <a:avLst/>
        </a:prstGeom>
        <a:solidFill>
          <a:schemeClr val="accent5">
            <a:shade val="50000"/>
            <a:hueOff val="203024"/>
            <a:satOff val="241"/>
            <a:lumOff val="3292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Output</a:t>
          </a:r>
        </a:p>
      </dsp:txBody>
      <dsp:txXfrm>
        <a:off x="6916935" y="1685329"/>
        <a:ext cx="1430536" cy="953690"/>
      </dsp:txXfrm>
    </dsp:sp>
    <dsp:sp modelId="{57BC957E-D7C2-4FCB-991F-27FB7D6BD595}">
      <dsp:nvSpPr>
        <dsp:cNvPr id="0" name=""/>
        <dsp:cNvSpPr/>
      </dsp:nvSpPr>
      <dsp:spPr>
        <a:xfrm>
          <a:off x="8585894" y="1685329"/>
          <a:ext cx="2384226" cy="953690"/>
        </a:xfrm>
        <a:prstGeom prst="chevron">
          <a:avLst/>
        </a:prstGeom>
        <a:solidFill>
          <a:schemeClr val="accent5">
            <a:shade val="50000"/>
            <a:hueOff val="101512"/>
            <a:satOff val="120"/>
            <a:lumOff val="1646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Customers</a:t>
          </a:r>
        </a:p>
      </dsp:txBody>
      <dsp:txXfrm>
        <a:off x="9062739" y="1685329"/>
        <a:ext cx="1430536" cy="95369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CAE6A0-6363-4E77-9DC0-2CAFE5CC9991}">
      <dsp:nvSpPr>
        <dsp:cNvPr id="0" name=""/>
        <dsp:cNvSpPr/>
      </dsp:nvSpPr>
      <dsp:spPr>
        <a:xfrm>
          <a:off x="2132" y="1036599"/>
          <a:ext cx="1897767" cy="759106"/>
        </a:xfrm>
        <a:prstGeom prst="chevron">
          <a:avLst/>
        </a:prstGeom>
        <a:solidFill>
          <a:schemeClr val="accent5">
            <a:shade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marL="0" lvl="0" indent="0" algn="ctr" defTabSz="800100">
            <a:lnSpc>
              <a:spcPct val="90000"/>
            </a:lnSpc>
            <a:spcBef>
              <a:spcPct val="0"/>
            </a:spcBef>
            <a:spcAft>
              <a:spcPct val="35000"/>
            </a:spcAft>
            <a:buNone/>
          </a:pPr>
          <a:r>
            <a:rPr lang="en-US" sz="1800" kern="1200" dirty="0"/>
            <a:t>Supplier</a:t>
          </a:r>
        </a:p>
      </dsp:txBody>
      <dsp:txXfrm>
        <a:off x="381685" y="1036599"/>
        <a:ext cx="1138661" cy="759106"/>
      </dsp:txXfrm>
    </dsp:sp>
    <dsp:sp modelId="{9C0B7899-1FA1-4108-B62C-4B6D857558DB}">
      <dsp:nvSpPr>
        <dsp:cNvPr id="0" name=""/>
        <dsp:cNvSpPr/>
      </dsp:nvSpPr>
      <dsp:spPr>
        <a:xfrm>
          <a:off x="1710123" y="1036599"/>
          <a:ext cx="1897767" cy="759106"/>
        </a:xfrm>
        <a:prstGeom prst="chevron">
          <a:avLst/>
        </a:prstGeom>
        <a:solidFill>
          <a:schemeClr val="accent5">
            <a:shade val="50000"/>
            <a:hueOff val="101512"/>
            <a:satOff val="120"/>
            <a:lumOff val="1646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marL="0" lvl="0" indent="0" algn="ctr" defTabSz="800100">
            <a:lnSpc>
              <a:spcPct val="90000"/>
            </a:lnSpc>
            <a:spcBef>
              <a:spcPct val="0"/>
            </a:spcBef>
            <a:spcAft>
              <a:spcPct val="35000"/>
            </a:spcAft>
            <a:buNone/>
          </a:pPr>
          <a:r>
            <a:rPr lang="en-US" sz="1800" kern="1200" dirty="0"/>
            <a:t>Input</a:t>
          </a:r>
        </a:p>
      </dsp:txBody>
      <dsp:txXfrm>
        <a:off x="2089676" y="1036599"/>
        <a:ext cx="1138661" cy="759106"/>
      </dsp:txXfrm>
    </dsp:sp>
    <dsp:sp modelId="{8498F486-050D-4E30-A232-F5AF9933EFD4}">
      <dsp:nvSpPr>
        <dsp:cNvPr id="0" name=""/>
        <dsp:cNvSpPr/>
      </dsp:nvSpPr>
      <dsp:spPr>
        <a:xfrm>
          <a:off x="3418113" y="1036599"/>
          <a:ext cx="1897767" cy="759106"/>
        </a:xfrm>
        <a:prstGeom prst="chevron">
          <a:avLst/>
        </a:prstGeom>
        <a:solidFill>
          <a:schemeClr val="accent5">
            <a:shade val="50000"/>
            <a:hueOff val="203024"/>
            <a:satOff val="241"/>
            <a:lumOff val="3292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marL="0" lvl="0" indent="0" algn="ctr" defTabSz="800100">
            <a:lnSpc>
              <a:spcPct val="90000"/>
            </a:lnSpc>
            <a:spcBef>
              <a:spcPct val="0"/>
            </a:spcBef>
            <a:spcAft>
              <a:spcPct val="35000"/>
            </a:spcAft>
            <a:buNone/>
          </a:pPr>
          <a:r>
            <a:rPr lang="en-US" sz="1800" kern="1200" dirty="0"/>
            <a:t>Process</a:t>
          </a:r>
        </a:p>
      </dsp:txBody>
      <dsp:txXfrm>
        <a:off x="3797666" y="1036599"/>
        <a:ext cx="1138661" cy="759106"/>
      </dsp:txXfrm>
    </dsp:sp>
    <dsp:sp modelId="{B4F8227B-05BE-4EAA-A36E-4C6BC7EF58BA}">
      <dsp:nvSpPr>
        <dsp:cNvPr id="0" name=""/>
        <dsp:cNvSpPr/>
      </dsp:nvSpPr>
      <dsp:spPr>
        <a:xfrm>
          <a:off x="5126104" y="1036599"/>
          <a:ext cx="1897767" cy="759106"/>
        </a:xfrm>
        <a:prstGeom prst="chevron">
          <a:avLst/>
        </a:prstGeom>
        <a:solidFill>
          <a:schemeClr val="accent5">
            <a:shade val="50000"/>
            <a:hueOff val="203024"/>
            <a:satOff val="241"/>
            <a:lumOff val="3292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marL="0" lvl="0" indent="0" algn="ctr" defTabSz="800100">
            <a:lnSpc>
              <a:spcPct val="90000"/>
            </a:lnSpc>
            <a:spcBef>
              <a:spcPct val="0"/>
            </a:spcBef>
            <a:spcAft>
              <a:spcPct val="35000"/>
            </a:spcAft>
            <a:buNone/>
          </a:pPr>
          <a:r>
            <a:rPr lang="en-US" sz="1800" kern="1200" dirty="0"/>
            <a:t>Output</a:t>
          </a:r>
        </a:p>
      </dsp:txBody>
      <dsp:txXfrm>
        <a:off x="5505657" y="1036599"/>
        <a:ext cx="1138661" cy="759106"/>
      </dsp:txXfrm>
    </dsp:sp>
    <dsp:sp modelId="{57BC957E-D7C2-4FCB-991F-27FB7D6BD595}">
      <dsp:nvSpPr>
        <dsp:cNvPr id="0" name=""/>
        <dsp:cNvSpPr/>
      </dsp:nvSpPr>
      <dsp:spPr>
        <a:xfrm>
          <a:off x="6834095" y="1036599"/>
          <a:ext cx="1897767" cy="759106"/>
        </a:xfrm>
        <a:prstGeom prst="chevron">
          <a:avLst/>
        </a:prstGeom>
        <a:solidFill>
          <a:schemeClr val="accent5">
            <a:shade val="50000"/>
            <a:hueOff val="101512"/>
            <a:satOff val="120"/>
            <a:lumOff val="1646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marL="0" lvl="0" indent="0" algn="ctr" defTabSz="800100">
            <a:lnSpc>
              <a:spcPct val="90000"/>
            </a:lnSpc>
            <a:spcBef>
              <a:spcPct val="0"/>
            </a:spcBef>
            <a:spcAft>
              <a:spcPct val="35000"/>
            </a:spcAft>
            <a:buNone/>
          </a:pPr>
          <a:r>
            <a:rPr lang="en-US" sz="1800" kern="1200" dirty="0"/>
            <a:t>Customers</a:t>
          </a:r>
        </a:p>
      </dsp:txBody>
      <dsp:txXfrm>
        <a:off x="7213648" y="1036599"/>
        <a:ext cx="1138661" cy="759106"/>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3.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4.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5.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6.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7.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8.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8796EA6-6F25-4F19-87BA-7ADCC16DAEFF}" type="datetimeFigureOut">
              <a:rPr lang="en-US" smtClean="0"/>
              <a:t>2/7/2019</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64E50CC-F33A-4EF4-9F12-93EC4A21A0CF}" type="slidenum">
              <a:rPr lang="en-US" smtClean="0"/>
              <a:t>‹#›</a:t>
            </a:fld>
            <a:endParaRPr lang="en-US" dirty="0"/>
          </a:p>
        </p:txBody>
      </p:sp>
    </p:spTree>
    <p:extLst>
      <p:ext uri="{BB962C8B-B14F-4D97-AF65-F5344CB8AC3E}">
        <p14:creationId xmlns:p14="http://schemas.microsoft.com/office/powerpoint/2010/main" val="132329507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39C172E-A8B5-46F6-B05C-DFA3E2E0F207}" type="datetimeFigureOut">
              <a:rPr lang="en-US" smtClean="0"/>
              <a:t>2/7/2019</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674CE4-FBD8-4481-AEFB-CA53E599A745}" type="slidenum">
              <a:rPr lang="en-US" smtClean="0"/>
              <a:t>‹#›</a:t>
            </a:fld>
            <a:endParaRPr lang="en-US" dirty="0"/>
          </a:p>
        </p:txBody>
      </p:sp>
    </p:spTree>
    <p:extLst>
      <p:ext uri="{BB962C8B-B14F-4D97-AF65-F5344CB8AC3E}">
        <p14:creationId xmlns:p14="http://schemas.microsoft.com/office/powerpoint/2010/main" val="12732681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2674CE4-FBD8-4481-AEFB-CA53E599A745}" type="slidenum">
              <a:rPr lang="en-US" smtClean="0"/>
              <a:t>1</a:t>
            </a:fld>
            <a:endParaRPr lang="en-US" dirty="0"/>
          </a:p>
        </p:txBody>
      </p:sp>
    </p:spTree>
    <p:extLst>
      <p:ext uri="{BB962C8B-B14F-4D97-AF65-F5344CB8AC3E}">
        <p14:creationId xmlns:p14="http://schemas.microsoft.com/office/powerpoint/2010/main" val="21479742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How presentation will benefit audience: Adult learners are more interested in a subject if they know how or why it is important to them.</a:t>
            </a:r>
          </a:p>
          <a:p>
            <a:pPr marL="171450" indent="-171450">
              <a:buFont typeface="Arial" panose="020B0604020202020204" pitchFamily="34" charset="0"/>
              <a:buChar char="•"/>
            </a:pPr>
            <a:r>
              <a:rPr lang="en-US" dirty="0"/>
              <a:t>Presenter’s level of expertise in the subject: Briefly state your credentials in this area, or explain why participants should listen to you.</a:t>
            </a:r>
          </a:p>
        </p:txBody>
      </p:sp>
      <p:sp>
        <p:nvSpPr>
          <p:cNvPr id="4" name="Slide Number Placeholder 3"/>
          <p:cNvSpPr>
            <a:spLocks noGrp="1"/>
          </p:cNvSpPr>
          <p:nvPr>
            <p:ph type="sldNum" sz="quarter" idx="10"/>
          </p:nvPr>
        </p:nvSpPr>
        <p:spPr/>
        <p:txBody>
          <a:bodyPr/>
          <a:lstStyle/>
          <a:p>
            <a:fld id="{CF2FD335-6D8E-486A-8F5F-DFC7325903FF}" type="slidenum">
              <a:rPr lang="en-US" smtClean="0"/>
              <a:t>2</a:t>
            </a:fld>
            <a:endParaRPr lang="en-US" dirty="0"/>
          </a:p>
        </p:txBody>
      </p:sp>
    </p:spTree>
    <p:extLst>
      <p:ext uri="{BB962C8B-B14F-4D97-AF65-F5344CB8AC3E}">
        <p14:creationId xmlns:p14="http://schemas.microsoft.com/office/powerpoint/2010/main" val="1188670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Lesson descriptions should be brief.</a:t>
            </a:r>
          </a:p>
          <a:p>
            <a:endParaRPr lang="en-US" dirty="0"/>
          </a:p>
        </p:txBody>
      </p:sp>
      <p:sp>
        <p:nvSpPr>
          <p:cNvPr id="4" name="Slide Number Placeholder 3"/>
          <p:cNvSpPr>
            <a:spLocks noGrp="1"/>
          </p:cNvSpPr>
          <p:nvPr>
            <p:ph type="sldNum" sz="quarter" idx="10"/>
          </p:nvPr>
        </p:nvSpPr>
        <p:spPr/>
        <p:txBody>
          <a:bodyPr/>
          <a:lstStyle/>
          <a:p>
            <a:fld id="{CF2FD335-6D8E-486A-8F5F-DFC7325903FF}" type="slidenum">
              <a:rPr lang="en-US" smtClean="0"/>
              <a:t>17</a:t>
            </a:fld>
            <a:endParaRPr lang="en-US" dirty="0"/>
          </a:p>
        </p:txBody>
      </p:sp>
    </p:spTree>
    <p:extLst>
      <p:ext uri="{BB962C8B-B14F-4D97-AF65-F5344CB8AC3E}">
        <p14:creationId xmlns:p14="http://schemas.microsoft.com/office/powerpoint/2010/main" val="9558711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Example objectives</a:t>
            </a:r>
          </a:p>
          <a:p>
            <a:pPr marL="0" indent="0">
              <a:buFont typeface="Arial" panose="020B0604020202020204" pitchFamily="34" charset="0"/>
              <a:buNone/>
            </a:pPr>
            <a:r>
              <a:rPr lang="en-US" dirty="0"/>
              <a:t>At the end of this lesson, you will be able to:</a:t>
            </a:r>
          </a:p>
          <a:p>
            <a:pPr marL="171450" indent="-171450">
              <a:buFont typeface="Arial" panose="020B0604020202020204" pitchFamily="34" charset="0"/>
              <a:buChar char="•"/>
            </a:pPr>
            <a:r>
              <a:rPr lang="en-US" dirty="0"/>
              <a:t>Save files to the team Web server.</a:t>
            </a:r>
          </a:p>
          <a:p>
            <a:pPr marL="171450" indent="-171450">
              <a:buFont typeface="Arial" panose="020B0604020202020204" pitchFamily="34" charset="0"/>
              <a:buChar char="•"/>
            </a:pPr>
            <a:r>
              <a:rPr lang="en-US" dirty="0"/>
              <a:t>Move files to different locations on the team Web server.</a:t>
            </a:r>
          </a:p>
          <a:p>
            <a:pPr marL="171450" indent="-171450">
              <a:buFont typeface="Arial" panose="020B0604020202020204" pitchFamily="34" charset="0"/>
              <a:buChar char="•"/>
            </a:pPr>
            <a:r>
              <a:rPr lang="en-US" dirty="0"/>
              <a:t>Share files on the team Web server.</a:t>
            </a:r>
          </a:p>
          <a:p>
            <a:endParaRPr lang="en-US" dirty="0"/>
          </a:p>
          <a:p>
            <a:endParaRPr lang="en-US" dirty="0"/>
          </a:p>
        </p:txBody>
      </p:sp>
      <p:sp>
        <p:nvSpPr>
          <p:cNvPr id="4" name="Slide Number Placeholder 3"/>
          <p:cNvSpPr>
            <a:spLocks noGrp="1"/>
          </p:cNvSpPr>
          <p:nvPr>
            <p:ph type="sldNum" sz="quarter" idx="10"/>
          </p:nvPr>
        </p:nvSpPr>
        <p:spPr/>
        <p:txBody>
          <a:bodyPr/>
          <a:lstStyle/>
          <a:p>
            <a:fld id="{CF2FD335-6D8E-486A-8F5F-DFC7325903FF}" type="slidenum">
              <a:rPr lang="en-US" smtClean="0"/>
              <a:t>18</a:t>
            </a:fld>
            <a:endParaRPr lang="en-US" dirty="0"/>
          </a:p>
        </p:txBody>
      </p:sp>
    </p:spTree>
    <p:extLst>
      <p:ext uri="{BB962C8B-B14F-4D97-AF65-F5344CB8AC3E}">
        <p14:creationId xmlns:p14="http://schemas.microsoft.com/office/powerpoint/2010/main" val="30694413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800B302-F4DC-4547-9C74-CF794137D166}" type="slidenum">
              <a:rPr lang="en-US" smtClean="0"/>
              <a:t>24</a:t>
            </a:fld>
            <a:endParaRPr lang="en-US" dirty="0"/>
          </a:p>
        </p:txBody>
      </p:sp>
    </p:spTree>
    <p:extLst>
      <p:ext uri="{BB962C8B-B14F-4D97-AF65-F5344CB8AC3E}">
        <p14:creationId xmlns:p14="http://schemas.microsoft.com/office/powerpoint/2010/main" val="9086555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800B302-F4DC-4547-9C74-CF794137D166}" type="slidenum">
              <a:rPr lang="en-US" smtClean="0"/>
              <a:t>41</a:t>
            </a:fld>
            <a:endParaRPr lang="en-US" dirty="0"/>
          </a:p>
        </p:txBody>
      </p:sp>
    </p:spTree>
    <p:extLst>
      <p:ext uri="{BB962C8B-B14F-4D97-AF65-F5344CB8AC3E}">
        <p14:creationId xmlns:p14="http://schemas.microsoft.com/office/powerpoint/2010/main" val="35798109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9" name="Rectangle 18"/>
          <p:cNvSpPr/>
          <p:nvPr/>
        </p:nvSpPr>
        <p:spPr>
          <a:xfrm>
            <a:off x="0" y="0"/>
            <a:ext cx="12192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3" name="Rectangle 22"/>
          <p:cNvSpPr/>
          <p:nvPr/>
        </p:nvSpPr>
        <p:spPr>
          <a:xfrm flipV="1">
            <a:off x="7213577" y="3810001"/>
            <a:ext cx="4978425"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4" name="Rectangle 23"/>
          <p:cNvSpPr/>
          <p:nvPr/>
        </p:nvSpPr>
        <p:spPr>
          <a:xfrm flipV="1">
            <a:off x="7213601" y="3897010"/>
            <a:ext cx="49784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5" name="Rectangle 24"/>
          <p:cNvSpPr/>
          <p:nvPr/>
        </p:nvSpPr>
        <p:spPr>
          <a:xfrm flipV="1">
            <a:off x="7213601" y="4115167"/>
            <a:ext cx="49784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6" name="Rectangle 25"/>
          <p:cNvSpPr/>
          <p:nvPr/>
        </p:nvSpPr>
        <p:spPr>
          <a:xfrm flipV="1">
            <a:off x="7213600" y="4164403"/>
            <a:ext cx="262128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7" name="Rectangle 26"/>
          <p:cNvSpPr/>
          <p:nvPr/>
        </p:nvSpPr>
        <p:spPr>
          <a:xfrm flipV="1">
            <a:off x="7213600" y="4199572"/>
            <a:ext cx="262128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useBgFill="1">
        <p:nvSpPr>
          <p:cNvPr id="30" name="Rounded Rectangle 29"/>
          <p:cNvSpPr/>
          <p:nvPr/>
        </p:nvSpPr>
        <p:spPr bwMode="white">
          <a:xfrm>
            <a:off x="7213600" y="3962400"/>
            <a:ext cx="408432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useBgFill="1">
        <p:nvSpPr>
          <p:cNvPr id="31" name="Rounded Rectangle 30"/>
          <p:cNvSpPr/>
          <p:nvPr/>
        </p:nvSpPr>
        <p:spPr bwMode="white">
          <a:xfrm>
            <a:off x="9835343" y="4060983"/>
            <a:ext cx="21336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7" name="Rectangle 6"/>
          <p:cNvSpPr/>
          <p:nvPr/>
        </p:nvSpPr>
        <p:spPr>
          <a:xfrm>
            <a:off x="1" y="3649662"/>
            <a:ext cx="12192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10" name="Rectangle 9"/>
          <p:cNvSpPr/>
          <p:nvPr/>
        </p:nvSpPr>
        <p:spPr>
          <a:xfrm>
            <a:off x="1" y="3675528"/>
            <a:ext cx="12192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11" name="Rectangle 10"/>
          <p:cNvSpPr/>
          <p:nvPr/>
        </p:nvSpPr>
        <p:spPr>
          <a:xfrm flipV="1">
            <a:off x="8552068" y="3643090"/>
            <a:ext cx="3639933"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8" name="Title 7"/>
          <p:cNvSpPr>
            <a:spLocks noGrp="1"/>
          </p:cNvSpPr>
          <p:nvPr>
            <p:ph type="ctrTitle"/>
          </p:nvPr>
        </p:nvSpPr>
        <p:spPr>
          <a:xfrm>
            <a:off x="609600" y="2389009"/>
            <a:ext cx="11277600" cy="1470025"/>
          </a:xfrm>
        </p:spPr>
        <p:txBody>
          <a:bodyPr anchor="b"/>
          <a:lstStyle>
            <a:lvl1pPr>
              <a:defRPr sz="4400">
                <a:solidFill>
                  <a:schemeClr val="bg1"/>
                </a:solidFill>
              </a:defRPr>
            </a:lvl1pPr>
          </a:lstStyle>
          <a:p>
            <a:r>
              <a:rPr kumimoji="0" lang="en-US"/>
              <a:t>Click to edit Master title style</a:t>
            </a:r>
          </a:p>
        </p:txBody>
      </p:sp>
      <p:sp>
        <p:nvSpPr>
          <p:cNvPr id="9" name="Subtitle 8"/>
          <p:cNvSpPr>
            <a:spLocks noGrp="1"/>
          </p:cNvSpPr>
          <p:nvPr>
            <p:ph type="subTitle" idx="1"/>
          </p:nvPr>
        </p:nvSpPr>
        <p:spPr>
          <a:xfrm>
            <a:off x="609600" y="3899938"/>
            <a:ext cx="6604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endParaRPr kumimoji="0" lang="en-US" dirty="0"/>
          </a:p>
        </p:txBody>
      </p:sp>
      <p:sp>
        <p:nvSpPr>
          <p:cNvPr id="17" name="Footer Placeholder 16"/>
          <p:cNvSpPr>
            <a:spLocks noGrp="1"/>
          </p:cNvSpPr>
          <p:nvPr>
            <p:ph type="ftr" sz="quarter" idx="11"/>
          </p:nvPr>
        </p:nvSpPr>
        <p:spPr>
          <a:xfrm>
            <a:off x="7265116" y="4205288"/>
            <a:ext cx="1727200" cy="457200"/>
          </a:xfrm>
        </p:spPr>
        <p:txBody>
          <a:bodyPr/>
          <a:lstStyle>
            <a:lvl1pPr>
              <a:defRPr>
                <a:solidFill>
                  <a:schemeClr val="accent2">
                    <a:lumMod val="75000"/>
                  </a:schemeClr>
                </a:solidFill>
              </a:defRPr>
            </a:lvl1pPr>
          </a:lstStyle>
          <a:p>
            <a:r>
              <a:rPr lang="en-US"/>
              <a:t>Add a footer</a:t>
            </a:r>
            <a:endParaRPr lang="en-US" dirty="0"/>
          </a:p>
        </p:txBody>
      </p:sp>
      <p:sp>
        <p:nvSpPr>
          <p:cNvPr id="28" name="Date Placeholder 27"/>
          <p:cNvSpPr>
            <a:spLocks noGrp="1"/>
          </p:cNvSpPr>
          <p:nvPr>
            <p:ph type="dt" sz="half" idx="10"/>
          </p:nvPr>
        </p:nvSpPr>
        <p:spPr>
          <a:xfrm>
            <a:off x="9043832" y="4206240"/>
            <a:ext cx="1280160" cy="457200"/>
          </a:xfrm>
        </p:spPr>
        <p:txBody>
          <a:bodyPr/>
          <a:lstStyle>
            <a:lvl1pPr>
              <a:defRPr>
                <a:solidFill>
                  <a:schemeClr val="accent2">
                    <a:lumMod val="75000"/>
                  </a:schemeClr>
                </a:solidFill>
              </a:defRPr>
            </a:lvl1pPr>
          </a:lstStyle>
          <a:p>
            <a:fld id="{4E708F12-96AD-4ED4-8132-A78F5E42C1F5}" type="datetime1">
              <a:rPr lang="en-US" smtClean="0"/>
              <a:pPr/>
              <a:t>2/7/2019</a:t>
            </a:fld>
            <a:endParaRPr lang="en-US" dirty="0"/>
          </a:p>
        </p:txBody>
      </p:sp>
      <p:sp>
        <p:nvSpPr>
          <p:cNvPr id="29" name="Slide Number Placeholder 28"/>
          <p:cNvSpPr>
            <a:spLocks noGrp="1"/>
          </p:cNvSpPr>
          <p:nvPr>
            <p:ph type="sldNum" sz="quarter" idx="12"/>
          </p:nvPr>
        </p:nvSpPr>
        <p:spPr>
          <a:xfrm>
            <a:off x="11093451" y="1136"/>
            <a:ext cx="996949" cy="365760"/>
          </a:xfrm>
        </p:spPr>
        <p:txBody>
          <a:bodyPr/>
          <a:lstStyle>
            <a:lvl1pPr algn="r">
              <a:defRPr sz="1800">
                <a:solidFill>
                  <a:schemeClr val="bg1"/>
                </a:solidFill>
              </a:defRPr>
            </a:lvl1pPr>
          </a:lstStyle>
          <a:p>
            <a:fld id="{401CF334-2D5C-4859-84A6-CA7E6E43FAEB}" type="slidenum">
              <a:rPr lang="en-US" smtClean="0"/>
              <a:t>‹#›</a:t>
            </a:fld>
            <a:endParaRPr lang="en-US" dirty="0"/>
          </a:p>
        </p:txBody>
      </p:sp>
    </p:spTree>
    <p:extLst>
      <p:ext uri="{BB962C8B-B14F-4D97-AF65-F5344CB8AC3E}">
        <p14:creationId xmlns:p14="http://schemas.microsoft.com/office/powerpoint/2010/main" val="3601152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lvl1pPr>
              <a:defRPr/>
            </a:lvl1pPr>
            <a:lvl5pPr>
              <a:defRPr/>
            </a:lvl5pPr>
            <a:lvl6pPr>
              <a:defRPr/>
            </a:lvl6pPr>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dirty="0"/>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B98BEDD-6160-49BB-B372-861DE7DE9BA5}" type="datetime1">
              <a:rPr lang="en-US" smtClean="0"/>
              <a:t>2/7/2019</a:t>
            </a:fld>
            <a:endParaRPr lang="en-US" dirty="0"/>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3594303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1968322"/>
            <a:ext cx="10363200" cy="1362075"/>
          </a:xfrm>
        </p:spPr>
        <p:txBody>
          <a:bodyPr anchor="b">
            <a:noAutofit/>
          </a:bodyPr>
          <a:lstStyle>
            <a:lvl1pPr algn="l">
              <a:buNone/>
              <a:defRPr sz="4300" b="1" cap="none" baseline="0">
                <a:ln w="12700">
                  <a:solidFill>
                    <a:schemeClr val="accent2">
                      <a:shade val="90000"/>
                      <a:satMod val="150000"/>
                    </a:schemeClr>
                  </a:solidFill>
                </a:ln>
                <a:solidFill>
                  <a:schemeClr val="accent2"/>
                </a:solidFill>
                <a:effectLst/>
              </a:defRPr>
            </a:lvl1pPr>
          </a:lstStyle>
          <a:p>
            <a:r>
              <a:rPr kumimoji="0" lang="en-US"/>
              <a:t>Click to edit Master title style</a:t>
            </a:r>
            <a:endParaRPr kumimoji="0" lang="en-US" dirty="0"/>
          </a:p>
        </p:txBody>
      </p:sp>
      <p:sp>
        <p:nvSpPr>
          <p:cNvPr id="3" name="Text Placeholder 2"/>
          <p:cNvSpPr>
            <a:spLocks noGrp="1"/>
          </p:cNvSpPr>
          <p:nvPr>
            <p:ph type="body" idx="1"/>
          </p:nvPr>
        </p:nvSpPr>
        <p:spPr>
          <a:xfrm>
            <a:off x="963084" y="3367088"/>
            <a:ext cx="103632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Edit Master text styles</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0AAE819F-B7FD-4B29-8F66-9E318144BC2A}" type="datetime1">
              <a:rPr lang="en-US" smtClean="0"/>
              <a:t>2/7/2019</a:t>
            </a:fld>
            <a:endParaRPr lang="en-US" dirty="0"/>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2705127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609600" y="2249425"/>
            <a:ext cx="5384800" cy="4341875"/>
          </a:xfrm>
        </p:spPr>
        <p:txBody>
          <a:bodyPr/>
          <a:lstStyle>
            <a:lvl1pPr>
              <a:defRPr sz="2000"/>
            </a:lvl1pPr>
            <a:lvl2pPr>
              <a:defRPr sz="1900"/>
            </a:lvl2pPr>
            <a:lvl3pPr>
              <a:defRPr sz="1800"/>
            </a:lvl3pPr>
            <a:lvl4pPr>
              <a:defRPr sz="1800"/>
            </a:lvl4pPr>
            <a:lvl5pPr>
              <a:defRPr sz="1800"/>
            </a:lvl5pPr>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dirty="0"/>
          </a:p>
        </p:txBody>
      </p:sp>
      <p:sp>
        <p:nvSpPr>
          <p:cNvPr id="4" name="Content Placeholder 3"/>
          <p:cNvSpPr>
            <a:spLocks noGrp="1"/>
          </p:cNvSpPr>
          <p:nvPr>
            <p:ph sz="half" idx="2"/>
          </p:nvPr>
        </p:nvSpPr>
        <p:spPr>
          <a:xfrm>
            <a:off x="6197600" y="2249425"/>
            <a:ext cx="5384800" cy="4341875"/>
          </a:xfrm>
        </p:spPr>
        <p:txBody>
          <a:bodyPr/>
          <a:lstStyle>
            <a:lvl1pPr>
              <a:defRPr sz="2000"/>
            </a:lvl1pPr>
            <a:lvl2pPr>
              <a:defRPr sz="1900"/>
            </a:lvl2pPr>
            <a:lvl3pPr>
              <a:defRPr sz="1800"/>
            </a:lvl3pPr>
            <a:lvl4pPr>
              <a:defRPr sz="1800"/>
            </a:lvl4pPr>
            <a:lvl5pPr>
              <a:defRPr sz="1800"/>
            </a:lvl5pPr>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dirty="0"/>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D4CA159C-B6E0-4F10-9F4A-2FA57003B139}" type="datetime1">
              <a:rPr lang="en-US" smtClean="0"/>
              <a:t>2/7/2019</a:t>
            </a:fld>
            <a:endParaRPr lang="en-US" dirty="0"/>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34464451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0" orient="horz" pos="2160" userDrawn="1">
          <p15:clr>
            <a:srgbClr val="FBAE40"/>
          </p15:clr>
        </p15:guide>
        <p15:guide id="1"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8000" y="1143000"/>
            <a:ext cx="11176000" cy="1069848"/>
          </a:xfrm>
        </p:spPr>
        <p:txBody>
          <a:bodyPr anchor="ctr"/>
          <a:lstStyle>
            <a:lvl1pPr>
              <a:defRPr sz="4000" b="0" i="0" cap="none" baseline="0"/>
            </a:lvl1pPr>
          </a:lstStyle>
          <a:p>
            <a:r>
              <a:rPr kumimoji="0" lang="en-US"/>
              <a:t>Click to edit Master title style</a:t>
            </a:r>
          </a:p>
        </p:txBody>
      </p:sp>
      <p:sp>
        <p:nvSpPr>
          <p:cNvPr id="3" name="Text Placeholder 2"/>
          <p:cNvSpPr>
            <a:spLocks noGrp="1"/>
          </p:cNvSpPr>
          <p:nvPr>
            <p:ph type="body" idx="1"/>
          </p:nvPr>
        </p:nvSpPr>
        <p:spPr>
          <a:xfrm>
            <a:off x="508000" y="2244970"/>
            <a:ext cx="5388864" cy="457200"/>
          </a:xfrm>
          <a:solidFill>
            <a:schemeClr val="accent2">
              <a:lumMod val="60000"/>
              <a:lumOff val="4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Edit Master text styles</a:t>
            </a:r>
          </a:p>
        </p:txBody>
      </p:sp>
      <p:sp>
        <p:nvSpPr>
          <p:cNvPr id="5" name="Content Placeholder 4"/>
          <p:cNvSpPr>
            <a:spLocks noGrp="1"/>
          </p:cNvSpPr>
          <p:nvPr>
            <p:ph sz="quarter" idx="2"/>
          </p:nvPr>
        </p:nvSpPr>
        <p:spPr>
          <a:xfrm>
            <a:off x="508000" y="2708519"/>
            <a:ext cx="5388864"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dirty="0"/>
          </a:p>
        </p:txBody>
      </p:sp>
      <p:sp>
        <p:nvSpPr>
          <p:cNvPr id="4" name="Text Placeholder 3"/>
          <p:cNvSpPr>
            <a:spLocks noGrp="1"/>
          </p:cNvSpPr>
          <p:nvPr>
            <p:ph type="body" sz="half" idx="3"/>
          </p:nvPr>
        </p:nvSpPr>
        <p:spPr>
          <a:xfrm>
            <a:off x="6294968" y="2244970"/>
            <a:ext cx="5389033" cy="457200"/>
          </a:xfrm>
          <a:solidFill>
            <a:schemeClr val="accent2">
              <a:lumMod val="60000"/>
              <a:lumOff val="4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Edit Master text styles</a:t>
            </a:r>
          </a:p>
        </p:txBody>
      </p:sp>
      <p:sp>
        <p:nvSpPr>
          <p:cNvPr id="6" name="Content Placeholder 5"/>
          <p:cNvSpPr>
            <a:spLocks noGrp="1"/>
          </p:cNvSpPr>
          <p:nvPr>
            <p:ph sz="quarter" idx="4"/>
          </p:nvPr>
        </p:nvSpPr>
        <p:spPr>
          <a:xfrm>
            <a:off x="6291073" y="2708519"/>
            <a:ext cx="5389033"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dirty="0"/>
          </a:p>
        </p:txBody>
      </p:sp>
      <p:sp>
        <p:nvSpPr>
          <p:cNvPr id="28" name="Footer Placeholder 27"/>
          <p:cNvSpPr>
            <a:spLocks noGrp="1"/>
          </p:cNvSpPr>
          <p:nvPr>
            <p:ph type="ftr" sz="quarter" idx="12"/>
          </p:nvPr>
        </p:nvSpPr>
        <p:spPr/>
        <p:txBody>
          <a:bodyPr rtlCol="0"/>
          <a:lstStyle/>
          <a:p>
            <a:r>
              <a:rPr lang="en-US" dirty="0"/>
              <a:t>Add a footer</a:t>
            </a:r>
          </a:p>
        </p:txBody>
      </p:sp>
      <p:sp>
        <p:nvSpPr>
          <p:cNvPr id="26" name="Date Placeholder 25"/>
          <p:cNvSpPr>
            <a:spLocks noGrp="1"/>
          </p:cNvSpPr>
          <p:nvPr>
            <p:ph type="dt" sz="half" idx="10"/>
          </p:nvPr>
        </p:nvSpPr>
        <p:spPr/>
        <p:txBody>
          <a:bodyPr rtlCol="0"/>
          <a:lstStyle/>
          <a:p>
            <a:fld id="{8170CBBB-D1D1-4386-A5E9-07F3477B78F3}" type="datetime1">
              <a:rPr lang="en-US" smtClean="0"/>
              <a:t>2/7/2019</a:t>
            </a:fld>
            <a:endParaRPr lang="en-US" dirty="0"/>
          </a:p>
        </p:txBody>
      </p:sp>
      <p:sp>
        <p:nvSpPr>
          <p:cNvPr id="27" name="Slide Number Placeholder 26"/>
          <p:cNvSpPr>
            <a:spLocks noGrp="1"/>
          </p:cNvSpPr>
          <p:nvPr>
            <p:ph type="sldNum" sz="quarter" idx="11"/>
          </p:nvPr>
        </p:nvSpPr>
        <p:spPr/>
        <p:txBody>
          <a:bodyPr rtlCol="0"/>
          <a:lstStyle/>
          <a:p>
            <a:fld id="{401CF334-2D5C-4859-84A6-CA7E6E43FAEB}" type="slidenum">
              <a:rPr lang="en-US" smtClean="0"/>
              <a:t>‹#›</a:t>
            </a:fld>
            <a:endParaRPr lang="en-US" dirty="0"/>
          </a:p>
        </p:txBody>
      </p:sp>
    </p:spTree>
    <p:extLst>
      <p:ext uri="{BB962C8B-B14F-4D97-AF65-F5344CB8AC3E}">
        <p14:creationId xmlns:p14="http://schemas.microsoft.com/office/powerpoint/2010/main" val="370716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1143000"/>
            <a:ext cx="10972800" cy="1069848"/>
          </a:xfrm>
        </p:spPr>
        <p:txBody>
          <a:bodyPr anchor="ctr"/>
          <a:lstStyle>
            <a:lvl1pPr>
              <a:defRPr sz="4000">
                <a:solidFill>
                  <a:schemeClr val="tx2"/>
                </a:solidFill>
              </a:defRPr>
            </a:lvl1pPr>
          </a:lstStyle>
          <a:p>
            <a:r>
              <a:rPr kumimoji="0" lang="en-US"/>
              <a:t>Click to edit Master title style</a:t>
            </a:r>
          </a:p>
        </p:txBody>
      </p:sp>
      <p:sp>
        <p:nvSpPr>
          <p:cNvPr id="4" name="Footer Placeholder 3"/>
          <p:cNvSpPr>
            <a:spLocks noGrp="1"/>
          </p:cNvSpPr>
          <p:nvPr>
            <p:ph type="ftr" sz="quarter" idx="11"/>
          </p:nvPr>
        </p:nvSpPr>
        <p:spPr>
          <a:xfrm>
            <a:off x="7010400" y="612648"/>
            <a:ext cx="1767840" cy="457200"/>
          </a:xfrm>
        </p:spPr>
        <p:txBody>
          <a:bodyPr/>
          <a:lstStyle/>
          <a:p>
            <a:r>
              <a:rPr lang="en-US" dirty="0"/>
              <a:t>Add a footer</a:t>
            </a:r>
          </a:p>
        </p:txBody>
      </p:sp>
      <p:sp>
        <p:nvSpPr>
          <p:cNvPr id="3" name="Date Placeholder 2"/>
          <p:cNvSpPr>
            <a:spLocks noGrp="1"/>
          </p:cNvSpPr>
          <p:nvPr>
            <p:ph type="dt" sz="half" idx="10"/>
          </p:nvPr>
        </p:nvSpPr>
        <p:spPr>
          <a:xfrm>
            <a:off x="8778240" y="612648"/>
            <a:ext cx="1276352" cy="457200"/>
          </a:xfrm>
        </p:spPr>
        <p:txBody>
          <a:bodyPr/>
          <a:lstStyle/>
          <a:p>
            <a:fld id="{9FA4CAD8-0EA7-4615-B69B-B2F199EF3A93}" type="datetime1">
              <a:rPr lang="en-US" smtClean="0"/>
              <a:t>2/7/2019</a:t>
            </a:fld>
            <a:endParaRPr lang="en-US" dirty="0"/>
          </a:p>
        </p:txBody>
      </p:sp>
      <p:sp>
        <p:nvSpPr>
          <p:cNvPr id="5" name="Slide Number Placeholder 4"/>
          <p:cNvSpPr>
            <a:spLocks noGrp="1"/>
          </p:cNvSpPr>
          <p:nvPr>
            <p:ph type="sldNum" sz="quarter" idx="12"/>
          </p:nvPr>
        </p:nvSpPr>
        <p:spPr>
          <a:xfrm>
            <a:off x="10899648" y="2272"/>
            <a:ext cx="1016000" cy="365760"/>
          </a:xfrm>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3821952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p>
        </p:txBody>
      </p:sp>
      <p:sp>
        <p:nvSpPr>
          <p:cNvPr id="2" name="Date Placeholder 1"/>
          <p:cNvSpPr>
            <a:spLocks noGrp="1"/>
          </p:cNvSpPr>
          <p:nvPr>
            <p:ph type="dt" sz="half" idx="10"/>
          </p:nvPr>
        </p:nvSpPr>
        <p:spPr/>
        <p:txBody>
          <a:bodyPr/>
          <a:lstStyle/>
          <a:p>
            <a:fld id="{B9234BD7-6953-492C-921B-E68B2D7F14C8}" type="datetime1">
              <a:rPr lang="en-US" smtClean="0"/>
              <a:t>2/7/2019</a:t>
            </a:fld>
            <a:endParaRPr lang="en-US" dirty="0"/>
          </a:p>
        </p:txBody>
      </p:sp>
      <p:sp>
        <p:nvSpPr>
          <p:cNvPr id="4" name="Slide Number Placeholder 3"/>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11356951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7137995" y="1101970"/>
            <a:ext cx="4511040" cy="877824"/>
          </a:xfrm>
        </p:spPr>
        <p:txBody>
          <a:bodyPr anchor="b"/>
          <a:lstStyle>
            <a:lvl1pPr algn="l">
              <a:buNone/>
              <a:defRPr sz="1800" b="1"/>
            </a:lvl1pPr>
          </a:lstStyle>
          <a:p>
            <a:r>
              <a:rPr kumimoji="0" lang="en-US" dirty="0"/>
              <a:t>Edit Master title style</a:t>
            </a:r>
          </a:p>
        </p:txBody>
      </p:sp>
      <p:sp>
        <p:nvSpPr>
          <p:cNvPr id="4" name="Content Placeholder 3"/>
          <p:cNvSpPr>
            <a:spLocks noGrp="1"/>
          </p:cNvSpPr>
          <p:nvPr>
            <p:ph sz="half" idx="1"/>
          </p:nvPr>
        </p:nvSpPr>
        <p:spPr>
          <a:xfrm>
            <a:off x="203200" y="776287"/>
            <a:ext cx="6803136" cy="5805083"/>
          </a:xfrm>
        </p:spPr>
        <p:txBody>
          <a:bodyPr/>
          <a:lstStyle>
            <a:lvl1pPr>
              <a:defRPr sz="3200"/>
            </a:lvl1pPr>
            <a:lvl2pPr>
              <a:defRPr sz="2800"/>
            </a:lvl2pPr>
            <a:lvl3pPr>
              <a:defRPr sz="2400"/>
            </a:lvl3pPr>
            <a:lvl4pPr>
              <a:defRPr sz="2000"/>
            </a:lvl4pPr>
            <a:lvl5pPr>
              <a:defRPr sz="2000"/>
            </a:lvl5pPr>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dirty="0"/>
          </a:p>
        </p:txBody>
      </p:sp>
      <p:sp>
        <p:nvSpPr>
          <p:cNvPr id="3" name="Text Placeholder 2"/>
          <p:cNvSpPr>
            <a:spLocks noGrp="1"/>
          </p:cNvSpPr>
          <p:nvPr>
            <p:ph type="body" idx="2"/>
          </p:nvPr>
        </p:nvSpPr>
        <p:spPr>
          <a:xfrm>
            <a:off x="7137995" y="2010727"/>
            <a:ext cx="4511040" cy="4580573"/>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35A17D9B-D4D3-4E23-88DF-2E354FA43196}" type="datetime1">
              <a:rPr lang="en-US" smtClean="0"/>
              <a:t>2/7/2019</a:t>
            </a:fld>
            <a:endParaRPr lang="en-US" dirty="0"/>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4986852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253913" y="1109161"/>
            <a:ext cx="782404" cy="4681637"/>
          </a:xfrm>
        </p:spPr>
        <p:txBody>
          <a:bodyPr vert="vert270" lIns="45720" tIns="0" rIns="45720" anchor="t"/>
          <a:lstStyle>
            <a:lvl1pPr algn="ctr">
              <a:buNone/>
              <a:defRPr sz="2000" b="1"/>
            </a:lvl1pPr>
          </a:lstStyle>
          <a:p>
            <a:r>
              <a:rPr kumimoji="0" lang="en-US"/>
              <a:t>Click to edit Master title style</a:t>
            </a:r>
          </a:p>
        </p:txBody>
      </p:sp>
      <p:sp>
        <p:nvSpPr>
          <p:cNvPr id="3" name="Picture Placeholder 2" descr="An empty placeholder to add an image. Click on the placeholder and select the image that you wish to add"/>
          <p:cNvSpPr>
            <a:spLocks noGrp="1"/>
          </p:cNvSpPr>
          <p:nvPr>
            <p:ph type="pic" idx="1"/>
          </p:nvPr>
        </p:nvSpPr>
        <p:spPr>
          <a:xfrm>
            <a:off x="538228" y="1143000"/>
            <a:ext cx="6096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8117924" y="3274309"/>
            <a:ext cx="34544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541F67C5-D04E-4576-B61C-12ABA14BBD6C}" type="datetime1">
              <a:rPr lang="en-US" smtClean="0"/>
              <a:t>2/7/2019</a:t>
            </a:fld>
            <a:endParaRPr lang="en-US" dirty="0"/>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18836198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lvl1pPr>
              <a:defRPr/>
            </a:lvl1pPr>
            <a:lvl5pPr>
              <a:defRPr/>
            </a:lvl5pPr>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dirty="0"/>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B7FA170-8299-44AD-AEEF-FC686C3D7804}" type="datetime1">
              <a:rPr lang="en-US" smtClean="0"/>
              <a:t>2/7/2019</a:t>
            </a:fld>
            <a:endParaRPr lang="en-US" dirty="0"/>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34678442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hasCustomPrompt="1"/>
          </p:nvPr>
        </p:nvSpPr>
        <p:spPr>
          <a:xfrm>
            <a:off x="9042400" y="1143000"/>
            <a:ext cx="2540000" cy="5448300"/>
          </a:xfrm>
        </p:spPr>
        <p:txBody>
          <a:bodyPr vert="eaVert"/>
          <a:lstStyle>
            <a:lvl1pPr>
              <a:defRPr/>
            </a:lvl1pPr>
          </a:lstStyle>
          <a:p>
            <a:r>
              <a:rPr kumimoji="0" lang="en-US" dirty="0"/>
              <a:t>Edit Master title style</a:t>
            </a:r>
          </a:p>
        </p:txBody>
      </p:sp>
      <p:sp>
        <p:nvSpPr>
          <p:cNvPr id="3" name="Vertical Text Placeholder 2"/>
          <p:cNvSpPr>
            <a:spLocks noGrp="1"/>
          </p:cNvSpPr>
          <p:nvPr>
            <p:ph type="body" orient="vert" idx="1" hasCustomPrompt="1"/>
          </p:nvPr>
        </p:nvSpPr>
        <p:spPr>
          <a:xfrm>
            <a:off x="609600" y="1143000"/>
            <a:ext cx="8331200" cy="5448300"/>
          </a:xfrm>
        </p:spPr>
        <p:txBody>
          <a:bodyPr vert="eaVert"/>
          <a:lstStyle>
            <a:lvl5pPr>
              <a:defRPr/>
            </a:lvl5pPr>
          </a:lstStyle>
          <a:p>
            <a:pPr lvl="0" eaLnBrk="1" latinLnBrk="0" hangingPunct="1"/>
            <a:r>
              <a:rPr lang="en-US" dirty="0"/>
              <a:t>Click to edit Master text styles</a:t>
            </a:r>
          </a:p>
          <a:p>
            <a:pPr lvl="1" eaLnBrk="1" latinLnBrk="0" hangingPunct="1"/>
            <a:r>
              <a:rPr lang="en-US" dirty="0"/>
              <a:t>Second level</a:t>
            </a:r>
          </a:p>
          <a:p>
            <a:pPr lvl="2" eaLnBrk="1" latinLnBrk="0" hangingPunct="1"/>
            <a:r>
              <a:rPr lang="en-US" dirty="0"/>
              <a:t>Third level</a:t>
            </a:r>
          </a:p>
          <a:p>
            <a:pPr lvl="3" eaLnBrk="1" latinLnBrk="0" hangingPunct="1"/>
            <a:r>
              <a:rPr lang="en-US" dirty="0"/>
              <a:t>Fourth level</a:t>
            </a:r>
          </a:p>
          <a:p>
            <a:pPr lvl="4" eaLnBrk="1" latinLnBrk="0" hangingPunct="1"/>
            <a:r>
              <a:rPr lang="en-US" dirty="0"/>
              <a:t>Fifth level</a:t>
            </a:r>
            <a:endParaRPr kumimoji="0" lang="en-US" dirty="0"/>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2231763A-68EC-4ECD-9620-D9FE9CDDD622}" type="datetime1">
              <a:rPr lang="en-US" smtClean="0"/>
              <a:t>2/7/2019</a:t>
            </a:fld>
            <a:endParaRPr lang="en-US" dirty="0"/>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29780883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9"/>
            <a:ext cx="12192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9" name="Rectangle 28"/>
          <p:cNvSpPr/>
          <p:nvPr/>
        </p:nvSpPr>
        <p:spPr>
          <a:xfrm>
            <a:off x="0" y="-1"/>
            <a:ext cx="12192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30" name="Rectangle 29"/>
          <p:cNvSpPr/>
          <p:nvPr/>
        </p:nvSpPr>
        <p:spPr>
          <a:xfrm>
            <a:off x="1" y="308277"/>
            <a:ext cx="12192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31" name="Rectangle 30"/>
          <p:cNvSpPr/>
          <p:nvPr/>
        </p:nvSpPr>
        <p:spPr>
          <a:xfrm flipV="1">
            <a:off x="7213577" y="360247"/>
            <a:ext cx="4978425"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32" name="Rectangle 31"/>
          <p:cNvSpPr/>
          <p:nvPr/>
        </p:nvSpPr>
        <p:spPr>
          <a:xfrm flipV="1">
            <a:off x="7213601" y="440113"/>
            <a:ext cx="49784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useBgFill="1">
        <p:nvSpPr>
          <p:cNvPr id="33" name="Rounded Rectangle 32"/>
          <p:cNvSpPr/>
          <p:nvPr/>
        </p:nvSpPr>
        <p:spPr bwMode="white">
          <a:xfrm>
            <a:off x="7209785" y="497504"/>
            <a:ext cx="408432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useBgFill="1">
        <p:nvSpPr>
          <p:cNvPr id="34" name="Rounded Rectangle 33"/>
          <p:cNvSpPr/>
          <p:nvPr/>
        </p:nvSpPr>
        <p:spPr bwMode="white">
          <a:xfrm>
            <a:off x="9831528" y="588943"/>
            <a:ext cx="21336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35" name="Rectangle 34"/>
          <p:cNvSpPr/>
          <p:nvPr/>
        </p:nvSpPr>
        <p:spPr bwMode="invGray">
          <a:xfrm>
            <a:off x="12113288" y="-2001"/>
            <a:ext cx="76835"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36" name="Rectangle 35"/>
          <p:cNvSpPr/>
          <p:nvPr/>
        </p:nvSpPr>
        <p:spPr bwMode="invGray">
          <a:xfrm>
            <a:off x="12059308" y="-2001"/>
            <a:ext cx="3657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37" name="Rectangle 36"/>
          <p:cNvSpPr/>
          <p:nvPr/>
        </p:nvSpPr>
        <p:spPr bwMode="invGray">
          <a:xfrm>
            <a:off x="12033904" y="-2001"/>
            <a:ext cx="12192"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38" name="Rectangle 37"/>
          <p:cNvSpPr/>
          <p:nvPr/>
        </p:nvSpPr>
        <p:spPr bwMode="invGray">
          <a:xfrm>
            <a:off x="11967231" y="-2001"/>
            <a:ext cx="36576"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39" name="Rectangle 38"/>
          <p:cNvSpPr/>
          <p:nvPr/>
        </p:nvSpPr>
        <p:spPr bwMode="invGray">
          <a:xfrm>
            <a:off x="11887569" y="380"/>
            <a:ext cx="73152"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40" name="Rectangle 39"/>
          <p:cNvSpPr/>
          <p:nvPr/>
        </p:nvSpPr>
        <p:spPr bwMode="invGray">
          <a:xfrm>
            <a:off x="11831300" y="380"/>
            <a:ext cx="12192"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2" name="Title Placeholder 21"/>
          <p:cNvSpPr>
            <a:spLocks noGrp="1"/>
          </p:cNvSpPr>
          <p:nvPr>
            <p:ph type="title"/>
          </p:nvPr>
        </p:nvSpPr>
        <p:spPr>
          <a:xfrm>
            <a:off x="609600" y="1143000"/>
            <a:ext cx="10972800" cy="1066800"/>
          </a:xfrm>
          <a:prstGeom prst="rect">
            <a:avLst/>
          </a:prstGeom>
        </p:spPr>
        <p:txBody>
          <a:bodyPr vert="horz" anchor="ctr">
            <a:normAutofit/>
          </a:bodyPr>
          <a:lstStyle/>
          <a:p>
            <a:r>
              <a:rPr kumimoji="0" lang="en-US"/>
              <a:t>Click to edit Master title style</a:t>
            </a:r>
            <a:endParaRPr kumimoji="0" lang="en-US" dirty="0"/>
          </a:p>
        </p:txBody>
      </p:sp>
      <p:sp>
        <p:nvSpPr>
          <p:cNvPr id="13" name="Text Placeholder 12"/>
          <p:cNvSpPr>
            <a:spLocks noGrp="1"/>
          </p:cNvSpPr>
          <p:nvPr>
            <p:ph type="body" idx="1"/>
          </p:nvPr>
        </p:nvSpPr>
        <p:spPr>
          <a:xfrm>
            <a:off x="609600" y="2249424"/>
            <a:ext cx="10972800" cy="4325112"/>
          </a:xfrm>
          <a:prstGeom prst="rect">
            <a:avLst/>
          </a:prstGeom>
        </p:spPr>
        <p:txBody>
          <a:bodyPr vert="horz">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Footer Placeholder 2"/>
          <p:cNvSpPr>
            <a:spLocks noGrp="1"/>
          </p:cNvSpPr>
          <p:nvPr>
            <p:ph type="ftr" sz="quarter" idx="3"/>
          </p:nvPr>
        </p:nvSpPr>
        <p:spPr>
          <a:xfrm>
            <a:off x="7010400" y="612648"/>
            <a:ext cx="1767840" cy="457200"/>
          </a:xfrm>
          <a:prstGeom prst="rect">
            <a:avLst/>
          </a:prstGeom>
        </p:spPr>
        <p:txBody>
          <a:bodyPr vert="horz"/>
          <a:lstStyle>
            <a:lvl1pPr algn="r" eaLnBrk="1" latinLnBrk="0" hangingPunct="1">
              <a:defRPr kumimoji="0" sz="1100">
                <a:solidFill>
                  <a:schemeClr val="accent2">
                    <a:lumMod val="75000"/>
                  </a:schemeClr>
                </a:solidFill>
              </a:defRPr>
            </a:lvl1pPr>
          </a:lstStyle>
          <a:p>
            <a:r>
              <a:rPr lang="en-US"/>
              <a:t>Add a footer</a:t>
            </a:r>
            <a:endParaRPr lang="en-US" dirty="0"/>
          </a:p>
        </p:txBody>
      </p:sp>
      <p:sp>
        <p:nvSpPr>
          <p:cNvPr id="14" name="Date Placeholder 13"/>
          <p:cNvSpPr>
            <a:spLocks noGrp="1"/>
          </p:cNvSpPr>
          <p:nvPr>
            <p:ph type="dt" sz="half" idx="2"/>
          </p:nvPr>
        </p:nvSpPr>
        <p:spPr>
          <a:xfrm>
            <a:off x="8782048" y="612648"/>
            <a:ext cx="1276352" cy="457200"/>
          </a:xfrm>
          <a:prstGeom prst="rect">
            <a:avLst/>
          </a:prstGeom>
        </p:spPr>
        <p:txBody>
          <a:bodyPr vert="horz"/>
          <a:lstStyle>
            <a:lvl1pPr algn="l" eaLnBrk="1" latinLnBrk="0" hangingPunct="1">
              <a:defRPr kumimoji="0" sz="1100">
                <a:solidFill>
                  <a:schemeClr val="accent2">
                    <a:lumMod val="75000"/>
                  </a:schemeClr>
                </a:solidFill>
              </a:defRPr>
            </a:lvl1pPr>
          </a:lstStyle>
          <a:p>
            <a:fld id="{C20F09E4-6EA4-4BF3-9FC8-FF40373B88E6}" type="datetime1">
              <a:rPr lang="en-US" smtClean="0"/>
              <a:pPr/>
              <a:t>2/7/2019</a:t>
            </a:fld>
            <a:endParaRPr lang="en-US" dirty="0"/>
          </a:p>
        </p:txBody>
      </p:sp>
      <p:sp>
        <p:nvSpPr>
          <p:cNvPr id="23" name="Slide Number Placeholder 22"/>
          <p:cNvSpPr>
            <a:spLocks noGrp="1"/>
          </p:cNvSpPr>
          <p:nvPr>
            <p:ph type="sldNum" sz="quarter" idx="4"/>
          </p:nvPr>
        </p:nvSpPr>
        <p:spPr>
          <a:xfrm>
            <a:off x="10899648" y="2272"/>
            <a:ext cx="1016000" cy="365760"/>
          </a:xfrm>
          <a:prstGeom prst="rect">
            <a:avLst/>
          </a:prstGeom>
        </p:spPr>
        <p:txBody>
          <a:bodyPr vert="horz" anchor="b"/>
          <a:lstStyle>
            <a:lvl1pPr algn="r" eaLnBrk="1" latinLnBrk="0" hangingPunct="1">
              <a:defRPr kumimoji="0" sz="1800">
                <a:solidFill>
                  <a:srgbClr val="FFFFFF"/>
                </a:solidFill>
              </a:defRPr>
            </a:lvl1pPr>
          </a:lstStyle>
          <a:p>
            <a:fld id="{401CF334-2D5C-4859-84A6-CA7E6E43FAEB}" type="slidenum">
              <a:rPr lang="en-US" smtClean="0"/>
              <a:t>‹#›</a:t>
            </a:fld>
            <a:endParaRPr lang="en-US" dirty="0"/>
          </a:p>
        </p:txBody>
      </p:sp>
    </p:spTree>
    <p:extLst>
      <p:ext uri="{BB962C8B-B14F-4D97-AF65-F5344CB8AC3E}">
        <p14:creationId xmlns:p14="http://schemas.microsoft.com/office/powerpoint/2010/main" val="2132171725"/>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lumMod val="75000"/>
          </a:schemeClr>
        </a:buClr>
        <a:buFont typeface="Georgia"/>
        <a:buChar char="•"/>
        <a:defRPr kumimoji="0" sz="2800" kern="1200">
          <a:solidFill>
            <a:schemeClr val="tx2"/>
          </a:solidFill>
          <a:latin typeface="+mn-lt"/>
          <a:ea typeface="+mn-ea"/>
          <a:cs typeface="+mn-cs"/>
        </a:defRPr>
      </a:lvl1pPr>
      <a:lvl2pPr marL="658368" indent="-246888" algn="l" rtl="0" eaLnBrk="1" latinLnBrk="0" hangingPunct="1">
        <a:spcBef>
          <a:spcPts val="300"/>
        </a:spcBef>
        <a:buClr>
          <a:schemeClr val="accent2">
            <a:lumMod val="75000"/>
          </a:schemeClr>
        </a:buClr>
        <a:buFont typeface="Georgia"/>
        <a:buChar char="▫"/>
        <a:defRPr kumimoji="0" sz="2600" kern="1200">
          <a:solidFill>
            <a:schemeClr val="tx2"/>
          </a:solidFill>
          <a:latin typeface="+mn-lt"/>
          <a:ea typeface="+mn-ea"/>
          <a:cs typeface="+mn-cs"/>
        </a:defRPr>
      </a:lvl2pPr>
      <a:lvl3pPr marL="923544" indent="-219456" algn="l" rtl="0" eaLnBrk="1" latinLnBrk="0" hangingPunct="1">
        <a:spcBef>
          <a:spcPts val="300"/>
        </a:spcBef>
        <a:buClr>
          <a:schemeClr val="accent1">
            <a:lumMod val="50000"/>
          </a:schemeClr>
        </a:buClr>
        <a:buFont typeface="Wingdings 2" panose="05020102010507070707" pitchFamily="18" charset="2"/>
        <a:buChar char=""/>
        <a:defRPr kumimoji="0" sz="2400" kern="1200">
          <a:solidFill>
            <a:schemeClr val="tx2"/>
          </a:solidFill>
          <a:latin typeface="+mn-lt"/>
          <a:ea typeface="+mn-ea"/>
          <a:cs typeface="+mn-cs"/>
        </a:defRPr>
      </a:lvl3pPr>
      <a:lvl4pPr marL="1179576" indent="-201168" algn="l" rtl="0" eaLnBrk="1" latinLnBrk="0" hangingPunct="1">
        <a:spcBef>
          <a:spcPts val="300"/>
        </a:spcBef>
        <a:buClr>
          <a:schemeClr val="accent1">
            <a:lumMod val="50000"/>
          </a:schemeClr>
        </a:buClr>
        <a:buFont typeface="Wingdings 2" panose="05020102010507070707" pitchFamily="18" charset="2"/>
        <a:buChar char=""/>
        <a:defRPr kumimoji="0" sz="2200" kern="1200">
          <a:solidFill>
            <a:schemeClr val="tx2"/>
          </a:solidFill>
          <a:latin typeface="+mn-lt"/>
          <a:ea typeface="+mn-ea"/>
          <a:cs typeface="+mn-cs"/>
        </a:defRPr>
      </a:lvl4pPr>
      <a:lvl5pPr marL="1389888" indent="-182880" algn="l" rtl="0" eaLnBrk="1" latinLnBrk="0" hangingPunct="1">
        <a:spcBef>
          <a:spcPts val="300"/>
        </a:spcBef>
        <a:buClr>
          <a:schemeClr val="accent1">
            <a:lumMod val="50000"/>
          </a:schemeClr>
        </a:buClr>
        <a:buFont typeface="Wingdings 2" panose="05020102010507070707" pitchFamily="18" charset="2"/>
        <a:buChar char=""/>
        <a:defRPr kumimoji="0" sz="2000" kern="1200">
          <a:solidFill>
            <a:schemeClr val="tx2"/>
          </a:solidFill>
          <a:latin typeface="+mn-lt"/>
          <a:ea typeface="+mn-ea"/>
          <a:cs typeface="+mn-cs"/>
        </a:defRPr>
      </a:lvl5pPr>
      <a:lvl6pPr marL="1609344" indent="-182880" algn="l" rtl="0" eaLnBrk="1" latinLnBrk="0" hangingPunct="1">
        <a:spcBef>
          <a:spcPts val="300"/>
        </a:spcBef>
        <a:buClr>
          <a:schemeClr val="accent1">
            <a:lumMod val="50000"/>
          </a:schemeClr>
        </a:buClr>
        <a:buFont typeface="Wingdings 2" panose="05020102010507070707" pitchFamily="18" charset="2"/>
        <a:buChar char=""/>
        <a:defRPr kumimoji="0" sz="1800" kern="1200">
          <a:solidFill>
            <a:schemeClr val="tx2"/>
          </a:solidFill>
          <a:latin typeface="+mn-lt"/>
          <a:ea typeface="+mn-ea"/>
          <a:cs typeface="+mn-cs"/>
        </a:defRPr>
      </a:lvl6pPr>
      <a:lvl7pPr marL="1828800" indent="-182880" algn="l" rtl="0" eaLnBrk="1" latinLnBrk="0" hangingPunct="1">
        <a:spcBef>
          <a:spcPts val="300"/>
        </a:spcBef>
        <a:buClr>
          <a:schemeClr val="accent1">
            <a:lumMod val="50000"/>
          </a:schemeClr>
        </a:buClr>
        <a:buFont typeface="Wingdings 2" panose="05020102010507070707" pitchFamily="18" charset="2"/>
        <a:buChar char=""/>
        <a:defRPr kumimoji="0" sz="1600" kern="1200">
          <a:solidFill>
            <a:schemeClr val="tx2"/>
          </a:solidFill>
          <a:latin typeface="+mn-lt"/>
          <a:ea typeface="+mn-ea"/>
          <a:cs typeface="+mn-cs"/>
        </a:defRPr>
      </a:lvl7pPr>
      <a:lvl8pPr marL="2029968" indent="-182880" algn="l" rtl="0" eaLnBrk="1" latinLnBrk="0" hangingPunct="1">
        <a:spcBef>
          <a:spcPts val="300"/>
        </a:spcBef>
        <a:buClr>
          <a:schemeClr val="accent1">
            <a:lumMod val="50000"/>
          </a:schemeClr>
        </a:buClr>
        <a:buFont typeface="Wingdings 2" panose="05020102010507070707" pitchFamily="18" charset="2"/>
        <a:buChar char=""/>
        <a:defRPr kumimoji="0" sz="1500" kern="1200">
          <a:solidFill>
            <a:schemeClr val="tx2"/>
          </a:solidFill>
          <a:latin typeface="+mn-lt"/>
          <a:ea typeface="+mn-ea"/>
          <a:cs typeface="+mn-cs"/>
        </a:defRPr>
      </a:lvl8pPr>
      <a:lvl9pPr marL="2240280" indent="-182880" algn="l" rtl="0" eaLnBrk="1" latinLnBrk="0" hangingPunct="1">
        <a:spcBef>
          <a:spcPts val="300"/>
        </a:spcBef>
        <a:buClr>
          <a:schemeClr val="accent1">
            <a:lumMod val="50000"/>
          </a:schemeClr>
        </a:buClr>
        <a:buFont typeface="Wingdings 2" panose="05020102010507070707" pitchFamily="18" charset="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4152"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en.wikipedia.org/wiki/Succession_planning"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www.shrm.org/resourcesandtools/tools-and-samples/toolkits/pages/engaginginsuccessionplanning.aspx"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www.roberthalf.com/blog/management-tips/7-steps-to-building-a-succession-plan-for-success"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gordonklein.com/Sterling/SuccessionPlanningSterling.docx"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43.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Career Progression to Executive Leadership</a:t>
            </a:r>
            <a:br>
              <a:rPr lang="en-US" dirty="0"/>
            </a:br>
            <a:endParaRPr lang="en-US" dirty="0"/>
          </a:p>
        </p:txBody>
      </p:sp>
      <p:sp>
        <p:nvSpPr>
          <p:cNvPr id="3" name="Subtitle 2"/>
          <p:cNvSpPr>
            <a:spLocks noGrp="1"/>
          </p:cNvSpPr>
          <p:nvPr>
            <p:ph type="subTitle" idx="1"/>
          </p:nvPr>
        </p:nvSpPr>
        <p:spPr>
          <a:xfrm>
            <a:off x="609600" y="3899938"/>
            <a:ext cx="10012680" cy="1752600"/>
          </a:xfrm>
        </p:spPr>
        <p:txBody>
          <a:bodyPr/>
          <a:lstStyle/>
          <a:p>
            <a:r>
              <a:rPr lang="en-US" dirty="0"/>
              <a:t>Presented by</a:t>
            </a:r>
          </a:p>
          <a:p>
            <a:r>
              <a:rPr lang="en-US" dirty="0"/>
              <a:t>Gordon Klein</a:t>
            </a:r>
          </a:p>
          <a:p>
            <a:r>
              <a:rPr lang="en-US" dirty="0"/>
              <a:t>Administrative Services Manager</a:t>
            </a:r>
          </a:p>
          <a:p>
            <a:r>
              <a:rPr lang="en-US" dirty="0"/>
              <a:t>City of Tallahassee Underground Utilities and Public Infrastructure</a:t>
            </a:r>
          </a:p>
        </p:txBody>
      </p:sp>
    </p:spTree>
    <p:extLst>
      <p:ext uri="{BB962C8B-B14F-4D97-AF65-F5344CB8AC3E}">
        <p14:creationId xmlns:p14="http://schemas.microsoft.com/office/powerpoint/2010/main" val="706305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normAutofit fontScale="92500"/>
          </a:bodyPr>
          <a:lstStyle/>
          <a:p>
            <a:r>
              <a:rPr lang="en-US" dirty="0"/>
              <a:t>Our </a:t>
            </a:r>
            <a:r>
              <a:rPr lang="en-US" b="1" u="sng" dirty="0"/>
              <a:t>discussion</a:t>
            </a:r>
            <a:r>
              <a:rPr lang="en-US" dirty="0"/>
              <a:t> today will be on succession planning.</a:t>
            </a:r>
          </a:p>
          <a:p>
            <a:r>
              <a:rPr lang="en-US" dirty="0"/>
              <a:t>Succession planning, like strategic planning, is about </a:t>
            </a:r>
            <a:r>
              <a:rPr lang="en-US" b="1" u="sng" dirty="0"/>
              <a:t>achieving your vision</a:t>
            </a:r>
            <a:r>
              <a:rPr lang="en-US" dirty="0"/>
              <a:t>.</a:t>
            </a:r>
          </a:p>
          <a:p>
            <a:r>
              <a:rPr lang="en-US" dirty="0"/>
              <a:t>This discussion will be held in the context of the Sterling Framework for Performance Excellence.</a:t>
            </a:r>
          </a:p>
          <a:p>
            <a:r>
              <a:rPr lang="en-US" dirty="0"/>
              <a:t>My organization, UUPI, adopted the framework with it’s 2010 strategic plan, started self assessment in 2011, did the challenge in 2014, won the award in 2015 and achieved the sustained this year.</a:t>
            </a:r>
          </a:p>
          <a:p>
            <a:r>
              <a:rPr lang="en-US" dirty="0"/>
              <a:t>I have been an examiner since 2014 and took Sterling Leadership Training in 2013. I have had the privilege of seeing both perspectives of applying the criteria.</a:t>
            </a:r>
          </a:p>
        </p:txBody>
      </p:sp>
    </p:spTree>
    <p:extLst>
      <p:ext uri="{BB962C8B-B14F-4D97-AF65-F5344CB8AC3E}">
        <p14:creationId xmlns:p14="http://schemas.microsoft.com/office/powerpoint/2010/main" val="1851896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4BA83-7B37-43E3-B2B0-15FC5AE51843}"/>
              </a:ext>
            </a:extLst>
          </p:cNvPr>
          <p:cNvSpPr>
            <a:spLocks noGrp="1"/>
          </p:cNvSpPr>
          <p:nvPr>
            <p:ph type="title"/>
          </p:nvPr>
        </p:nvSpPr>
        <p:spPr/>
        <p:txBody>
          <a:bodyPr/>
          <a:lstStyle/>
          <a:p>
            <a:r>
              <a:rPr lang="en-US" dirty="0"/>
              <a:t>We’re still on the path….</a:t>
            </a:r>
          </a:p>
        </p:txBody>
      </p:sp>
      <p:sp>
        <p:nvSpPr>
          <p:cNvPr id="3" name="Content Placeholder 2">
            <a:extLst>
              <a:ext uri="{FF2B5EF4-FFF2-40B4-BE49-F238E27FC236}">
                <a16:creationId xmlns:a16="http://schemas.microsoft.com/office/drawing/2014/main" id="{8289E244-310D-4AF1-AE28-794AD9C427FA}"/>
              </a:ext>
            </a:extLst>
          </p:cNvPr>
          <p:cNvSpPr>
            <a:spLocks noGrp="1"/>
          </p:cNvSpPr>
          <p:nvPr>
            <p:ph idx="1"/>
          </p:nvPr>
        </p:nvSpPr>
        <p:spPr/>
        <p:txBody>
          <a:bodyPr/>
          <a:lstStyle/>
          <a:p>
            <a:r>
              <a:rPr lang="en-US" dirty="0"/>
              <a:t>We recognized succession planning as a challenge when we did a Sterling self assessment in 2011, it was an opportunity in our Sterling Challenge in 2014, an opportunity with our GSA in 2015, and is still an opportunity with our Sustained in 2018.</a:t>
            </a:r>
          </a:p>
          <a:p>
            <a:r>
              <a:rPr lang="en-US" dirty="0"/>
              <a:t>We’ve gotten better with each cycle of improvement, and today we’ll share what we learned, and hopefully, with </a:t>
            </a:r>
            <a:r>
              <a:rPr lang="en-US" b="1" u="sng" dirty="0"/>
              <a:t>discussion</a:t>
            </a:r>
            <a:r>
              <a:rPr lang="en-US" dirty="0"/>
              <a:t> – learn from you!</a:t>
            </a:r>
          </a:p>
          <a:p>
            <a:endParaRPr lang="en-US" dirty="0"/>
          </a:p>
        </p:txBody>
      </p:sp>
    </p:spTree>
    <p:extLst>
      <p:ext uri="{BB962C8B-B14F-4D97-AF65-F5344CB8AC3E}">
        <p14:creationId xmlns:p14="http://schemas.microsoft.com/office/powerpoint/2010/main" val="1241741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58A4FE-01F1-4DED-803A-EFEB94524A99}"/>
              </a:ext>
            </a:extLst>
          </p:cNvPr>
          <p:cNvSpPr>
            <a:spLocks noGrp="1"/>
          </p:cNvSpPr>
          <p:nvPr>
            <p:ph type="title"/>
          </p:nvPr>
        </p:nvSpPr>
        <p:spPr/>
        <p:txBody>
          <a:bodyPr/>
          <a:lstStyle/>
          <a:p>
            <a:r>
              <a:rPr lang="en-US" dirty="0"/>
              <a:t>In the Sterling Framework….</a:t>
            </a:r>
          </a:p>
        </p:txBody>
      </p:sp>
      <p:sp>
        <p:nvSpPr>
          <p:cNvPr id="3" name="Content Placeholder 2">
            <a:extLst>
              <a:ext uri="{FF2B5EF4-FFF2-40B4-BE49-F238E27FC236}">
                <a16:creationId xmlns:a16="http://schemas.microsoft.com/office/drawing/2014/main" id="{6D6E4B87-1C6F-46C5-BA32-C3E625FAD421}"/>
              </a:ext>
            </a:extLst>
          </p:cNvPr>
          <p:cNvSpPr>
            <a:spLocks noGrp="1"/>
          </p:cNvSpPr>
          <p:nvPr>
            <p:ph idx="1"/>
          </p:nvPr>
        </p:nvSpPr>
        <p:spPr/>
        <p:txBody>
          <a:bodyPr/>
          <a:lstStyle/>
          <a:p>
            <a:r>
              <a:rPr lang="en-US" dirty="0"/>
              <a:t>Succession Planning is found in the leadership category under both 1.1 and 1.2.</a:t>
            </a:r>
          </a:p>
          <a:p>
            <a:r>
              <a:rPr lang="en-US" dirty="0"/>
              <a:t>It is also found under the Workforce category under 5.2.</a:t>
            </a:r>
          </a:p>
          <a:p>
            <a:r>
              <a:rPr lang="en-US" dirty="0"/>
              <a:t>In all three items, it is deep into the multiple requirements.</a:t>
            </a:r>
          </a:p>
          <a:p>
            <a:r>
              <a:rPr lang="en-US" dirty="0"/>
              <a:t>This may understate its importance (my opinion, not Sterling’s)</a:t>
            </a:r>
          </a:p>
        </p:txBody>
      </p:sp>
    </p:spTree>
    <p:extLst>
      <p:ext uri="{BB962C8B-B14F-4D97-AF65-F5344CB8AC3E}">
        <p14:creationId xmlns:p14="http://schemas.microsoft.com/office/powerpoint/2010/main" val="21150952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E86B7E-0AF5-49E3-9BEF-63C41E839060}"/>
              </a:ext>
            </a:extLst>
          </p:cNvPr>
          <p:cNvSpPr>
            <a:spLocks noGrp="1"/>
          </p:cNvSpPr>
          <p:nvPr>
            <p:ph type="title"/>
          </p:nvPr>
        </p:nvSpPr>
        <p:spPr/>
        <p:txBody>
          <a:bodyPr/>
          <a:lstStyle/>
          <a:p>
            <a:r>
              <a:rPr lang="en-US" dirty="0"/>
              <a:t>1.1 Senior Leadership</a:t>
            </a:r>
          </a:p>
        </p:txBody>
      </p:sp>
      <p:sp>
        <p:nvSpPr>
          <p:cNvPr id="3" name="Content Placeholder 2">
            <a:extLst>
              <a:ext uri="{FF2B5EF4-FFF2-40B4-BE49-F238E27FC236}">
                <a16:creationId xmlns:a16="http://schemas.microsoft.com/office/drawing/2014/main" id="{5E907CF4-2B1D-4578-8DE0-5934E6F5FD76}"/>
              </a:ext>
            </a:extLst>
          </p:cNvPr>
          <p:cNvSpPr>
            <a:spLocks noGrp="1"/>
          </p:cNvSpPr>
          <p:nvPr>
            <p:ph idx="1"/>
          </p:nvPr>
        </p:nvSpPr>
        <p:spPr/>
        <p:txBody>
          <a:bodyPr/>
          <a:lstStyle/>
          <a:p>
            <a:r>
              <a:rPr lang="en-US" dirty="0"/>
              <a:t>1.1 Senior Leadership:  How do your senior leaders lead the organization?</a:t>
            </a:r>
          </a:p>
          <a:p>
            <a:pPr lvl="1"/>
            <a:r>
              <a:rPr lang="en-US" dirty="0"/>
              <a:t>a. Vision, Values, and Mission</a:t>
            </a:r>
          </a:p>
          <a:p>
            <a:pPr lvl="2"/>
            <a:r>
              <a:rPr lang="en-US" dirty="0"/>
              <a:t>3) Creating a Successful Organization:  How do senior leaders’ actions build an organization that is successful now and in the future?  How do they:</a:t>
            </a:r>
          </a:p>
          <a:p>
            <a:pPr lvl="3"/>
            <a:r>
              <a:rPr lang="en-US" dirty="0"/>
              <a:t>  </a:t>
            </a:r>
          </a:p>
          <a:p>
            <a:pPr lvl="3"/>
            <a:r>
              <a:rPr lang="en-US" dirty="0"/>
              <a:t>  </a:t>
            </a:r>
          </a:p>
          <a:p>
            <a:pPr lvl="3"/>
            <a:r>
              <a:rPr lang="en-US" dirty="0"/>
              <a:t>  </a:t>
            </a:r>
          </a:p>
          <a:p>
            <a:pPr lvl="3"/>
            <a:r>
              <a:rPr lang="en-US" dirty="0"/>
              <a:t>participate in succession planning and the development of future organizational leaders?</a:t>
            </a:r>
          </a:p>
        </p:txBody>
      </p:sp>
    </p:spTree>
    <p:extLst>
      <p:ext uri="{BB962C8B-B14F-4D97-AF65-F5344CB8AC3E}">
        <p14:creationId xmlns:p14="http://schemas.microsoft.com/office/powerpoint/2010/main" val="2900764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105C2-8F5E-49D4-8A24-2E42B6406FF3}"/>
              </a:ext>
            </a:extLst>
          </p:cNvPr>
          <p:cNvSpPr>
            <a:spLocks noGrp="1"/>
          </p:cNvSpPr>
          <p:nvPr>
            <p:ph type="title"/>
          </p:nvPr>
        </p:nvSpPr>
        <p:spPr/>
        <p:txBody>
          <a:bodyPr/>
          <a:lstStyle/>
          <a:p>
            <a:r>
              <a:rPr lang="en-US" dirty="0"/>
              <a:t>1.2 Governance and Societal Responsibilities:</a:t>
            </a:r>
          </a:p>
        </p:txBody>
      </p:sp>
      <p:sp>
        <p:nvSpPr>
          <p:cNvPr id="3" name="Content Placeholder 2">
            <a:extLst>
              <a:ext uri="{FF2B5EF4-FFF2-40B4-BE49-F238E27FC236}">
                <a16:creationId xmlns:a16="http://schemas.microsoft.com/office/drawing/2014/main" id="{9825AAD6-8F34-4942-8EB2-AC6E8FB17166}"/>
              </a:ext>
            </a:extLst>
          </p:cNvPr>
          <p:cNvSpPr>
            <a:spLocks noGrp="1"/>
          </p:cNvSpPr>
          <p:nvPr>
            <p:ph idx="1"/>
          </p:nvPr>
        </p:nvSpPr>
        <p:spPr/>
        <p:txBody>
          <a:bodyPr>
            <a:normAutofit/>
          </a:bodyPr>
          <a:lstStyle/>
          <a:p>
            <a:r>
              <a:rPr lang="en-US" dirty="0"/>
              <a:t>1.2 Governance and Societal Responsibilities:  How do you govern your organization and fulfill your societal responsibilities </a:t>
            </a:r>
          </a:p>
          <a:p>
            <a:pPr lvl="1"/>
            <a:r>
              <a:rPr lang="en-US" dirty="0"/>
              <a:t>a. Organizational Governance</a:t>
            </a:r>
          </a:p>
          <a:p>
            <a:pPr marL="932688" lvl="3" indent="0">
              <a:buNone/>
            </a:pPr>
            <a:r>
              <a:rPr lang="en-US" dirty="0"/>
              <a:t>1) Governance System:  How does your organization ensure responsible Governance?  How do you review and achieve the following key aspects of your Governance system:</a:t>
            </a:r>
          </a:p>
          <a:p>
            <a:pPr marL="932688" lvl="3" indent="0">
              <a:buNone/>
            </a:pPr>
            <a:r>
              <a:rPr lang="en-US" dirty="0"/>
              <a:t>•	</a:t>
            </a:r>
          </a:p>
          <a:p>
            <a:pPr marL="1275588" lvl="3" indent="-342900"/>
            <a:r>
              <a:rPr lang="en-US" dirty="0"/>
              <a:t>(a total of 8 bullets… # 8 is) </a:t>
            </a:r>
          </a:p>
          <a:p>
            <a:pPr marL="1275588" lvl="3" indent="-342900"/>
            <a:r>
              <a:rPr lang="en-US" dirty="0"/>
              <a:t>Succession planning for senior leaders?</a:t>
            </a:r>
          </a:p>
        </p:txBody>
      </p:sp>
    </p:spTree>
    <p:extLst>
      <p:ext uri="{BB962C8B-B14F-4D97-AF65-F5344CB8AC3E}">
        <p14:creationId xmlns:p14="http://schemas.microsoft.com/office/powerpoint/2010/main" val="1475775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09738C-3562-4D8F-B31D-79EF4F4C21B8}"/>
              </a:ext>
            </a:extLst>
          </p:cNvPr>
          <p:cNvSpPr>
            <a:spLocks noGrp="1"/>
          </p:cNvSpPr>
          <p:nvPr>
            <p:ph type="title"/>
          </p:nvPr>
        </p:nvSpPr>
        <p:spPr/>
        <p:txBody>
          <a:bodyPr/>
          <a:lstStyle/>
          <a:p>
            <a:r>
              <a:rPr lang="en-US" dirty="0"/>
              <a:t>5.2 Workforce Engagement</a:t>
            </a:r>
          </a:p>
        </p:txBody>
      </p:sp>
      <p:sp>
        <p:nvSpPr>
          <p:cNvPr id="3" name="Content Placeholder 2">
            <a:extLst>
              <a:ext uri="{FF2B5EF4-FFF2-40B4-BE49-F238E27FC236}">
                <a16:creationId xmlns:a16="http://schemas.microsoft.com/office/drawing/2014/main" id="{BF0E4D38-E11A-41AE-8F7B-86F205AF59B5}"/>
              </a:ext>
            </a:extLst>
          </p:cNvPr>
          <p:cNvSpPr>
            <a:spLocks noGrp="1"/>
          </p:cNvSpPr>
          <p:nvPr>
            <p:ph idx="1"/>
          </p:nvPr>
        </p:nvSpPr>
        <p:spPr/>
        <p:txBody>
          <a:bodyPr/>
          <a:lstStyle/>
          <a:p>
            <a:r>
              <a:rPr lang="en-US" dirty="0"/>
              <a:t>5.2 Workforce Engagement:  How do you engage your workforce to achieve a high-performance work environment? </a:t>
            </a:r>
          </a:p>
          <a:p>
            <a:pPr lvl="1"/>
            <a:r>
              <a:rPr lang="en-US" dirty="0"/>
              <a:t>b. Workforce and Leader Development</a:t>
            </a:r>
          </a:p>
          <a:p>
            <a:pPr lvl="2"/>
            <a:r>
              <a:rPr lang="en-US" dirty="0"/>
              <a:t>3) </a:t>
            </a:r>
            <a:r>
              <a:rPr lang="en-US" b="1" dirty="0"/>
              <a:t>Career Progression:  How do you manage career progression for your organization?</a:t>
            </a:r>
            <a:r>
              <a:rPr lang="en-US" dirty="0"/>
              <a:t>  How do you manage career development for your workforce?  How do you carry out succession planning for management and leadership positions?</a:t>
            </a:r>
          </a:p>
          <a:p>
            <a:pPr lvl="1"/>
            <a:endParaRPr lang="en-US" dirty="0"/>
          </a:p>
        </p:txBody>
      </p:sp>
    </p:spTree>
    <p:extLst>
      <p:ext uri="{BB962C8B-B14F-4D97-AF65-F5344CB8AC3E}">
        <p14:creationId xmlns:p14="http://schemas.microsoft.com/office/powerpoint/2010/main" val="2223393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D8A33F-96E7-41F6-96F1-1C1D9EE7AF0D}"/>
              </a:ext>
            </a:extLst>
          </p:cNvPr>
          <p:cNvSpPr>
            <a:spLocks noGrp="1"/>
          </p:cNvSpPr>
          <p:nvPr>
            <p:ph type="title"/>
          </p:nvPr>
        </p:nvSpPr>
        <p:spPr/>
        <p:txBody>
          <a:bodyPr/>
          <a:lstStyle/>
          <a:p>
            <a:r>
              <a:rPr lang="en-US" dirty="0"/>
              <a:t>What is Succession Planning?</a:t>
            </a:r>
          </a:p>
        </p:txBody>
      </p:sp>
      <p:sp>
        <p:nvSpPr>
          <p:cNvPr id="3" name="Content Placeholder 2">
            <a:extLst>
              <a:ext uri="{FF2B5EF4-FFF2-40B4-BE49-F238E27FC236}">
                <a16:creationId xmlns:a16="http://schemas.microsoft.com/office/drawing/2014/main" id="{C0705ADD-4FFC-48A6-B1BA-E70F5821334D}"/>
              </a:ext>
            </a:extLst>
          </p:cNvPr>
          <p:cNvSpPr>
            <a:spLocks noGrp="1"/>
          </p:cNvSpPr>
          <p:nvPr>
            <p:ph idx="1"/>
          </p:nvPr>
        </p:nvSpPr>
        <p:spPr/>
        <p:txBody>
          <a:bodyPr/>
          <a:lstStyle/>
          <a:p>
            <a:r>
              <a:rPr lang="en-US" b="1" dirty="0"/>
              <a:t>Succession planning</a:t>
            </a:r>
            <a:r>
              <a:rPr lang="en-US" dirty="0"/>
              <a:t> is a process for identifying and developing new leaders who can replace old leaders when they leave, retire or die. Succession planning increases the availability of experienced and capable employees that are prepared to assume these roles as they become available. Taken narrowly, "replacement planning" for key roles is the heart of succession planning.</a:t>
            </a:r>
          </a:p>
          <a:p>
            <a:r>
              <a:rPr lang="en-US" dirty="0">
                <a:hlinkClick r:id="rId2"/>
              </a:rPr>
              <a:t>https://en.wikipedia.org/wiki/Succession_planning</a:t>
            </a:r>
            <a:endParaRPr lang="en-US" dirty="0"/>
          </a:p>
          <a:p>
            <a:endParaRPr lang="en-US" dirty="0"/>
          </a:p>
        </p:txBody>
      </p:sp>
    </p:spTree>
    <p:extLst>
      <p:ext uri="{BB962C8B-B14F-4D97-AF65-F5344CB8AC3E}">
        <p14:creationId xmlns:p14="http://schemas.microsoft.com/office/powerpoint/2010/main" val="2119757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35B729-6A58-4F67-925A-03B32B872BDA}"/>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37D3D593-7064-41DA-AFBE-3DFC22497115}"/>
              </a:ext>
            </a:extLst>
          </p:cNvPr>
          <p:cNvSpPr>
            <a:spLocks noGrp="1"/>
          </p:cNvSpPr>
          <p:nvPr>
            <p:ph idx="1"/>
          </p:nvPr>
        </p:nvSpPr>
        <p:spPr/>
        <p:txBody>
          <a:bodyPr/>
          <a:lstStyle/>
          <a:p>
            <a:r>
              <a:rPr lang="en-US" dirty="0"/>
              <a:t>Succession planning is a focused process for keeping talent in the pipeline. It is generally a 12- to 36-month process of </a:t>
            </a:r>
            <a:r>
              <a:rPr lang="en-US" i="1" dirty="0"/>
              <a:t>preparation</a:t>
            </a:r>
            <a:r>
              <a:rPr lang="en-US" dirty="0"/>
              <a:t>, not </a:t>
            </a:r>
            <a:r>
              <a:rPr lang="en-US" i="1" dirty="0"/>
              <a:t>pre-selection</a:t>
            </a:r>
            <a:r>
              <a:rPr lang="en-US" dirty="0"/>
              <a:t>. </a:t>
            </a:r>
          </a:p>
          <a:p>
            <a:r>
              <a:rPr lang="en-US" dirty="0">
                <a:hlinkClick r:id="rId2"/>
              </a:rPr>
              <a:t>https://www.shrm.org/resourcesandtools/tools-and-samples/toolkits/pages/engaginginsuccessionplanning.aspx</a:t>
            </a:r>
            <a:endParaRPr lang="en-US" dirty="0"/>
          </a:p>
          <a:p>
            <a:endParaRPr lang="en-US" dirty="0"/>
          </a:p>
        </p:txBody>
      </p:sp>
    </p:spTree>
    <p:extLst>
      <p:ext uri="{BB962C8B-B14F-4D97-AF65-F5344CB8AC3E}">
        <p14:creationId xmlns:p14="http://schemas.microsoft.com/office/powerpoint/2010/main" val="23360186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0EE0CD-23EC-44DE-8522-E8DC780EC4BC}"/>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11F88A4C-F4AC-412D-B06F-4F67EB9EAB91}"/>
              </a:ext>
            </a:extLst>
          </p:cNvPr>
          <p:cNvSpPr>
            <a:spLocks noGrp="1"/>
          </p:cNvSpPr>
          <p:nvPr>
            <p:ph idx="1"/>
          </p:nvPr>
        </p:nvSpPr>
        <p:spPr/>
        <p:txBody>
          <a:bodyPr/>
          <a:lstStyle/>
          <a:p>
            <a:r>
              <a:rPr lang="en-US" dirty="0"/>
              <a:t>It's a strategy for developing people who can move up when a key employee leaves. </a:t>
            </a:r>
          </a:p>
          <a:p>
            <a:r>
              <a:rPr lang="en-US" dirty="0">
                <a:hlinkClick r:id="rId2"/>
              </a:rPr>
              <a:t>https://www.roberthalf.com/blog/management-tips/7-steps-to-building-a-succession-plan-for-success</a:t>
            </a:r>
            <a:endParaRPr lang="en-US" dirty="0"/>
          </a:p>
          <a:p>
            <a:endParaRPr lang="en-US" dirty="0"/>
          </a:p>
        </p:txBody>
      </p:sp>
    </p:spTree>
    <p:extLst>
      <p:ext uri="{BB962C8B-B14F-4D97-AF65-F5344CB8AC3E}">
        <p14:creationId xmlns:p14="http://schemas.microsoft.com/office/powerpoint/2010/main" val="6006885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D41CA8-2D52-4F2C-8412-FC723395ED9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7994796-4D8E-40B9-A284-F6DF466765E2}"/>
              </a:ext>
            </a:extLst>
          </p:cNvPr>
          <p:cNvSpPr>
            <a:spLocks noGrp="1"/>
          </p:cNvSpPr>
          <p:nvPr>
            <p:ph idx="1"/>
          </p:nvPr>
        </p:nvSpPr>
        <p:spPr/>
        <p:txBody>
          <a:bodyPr/>
          <a:lstStyle/>
          <a:p>
            <a:r>
              <a:rPr lang="en-US" dirty="0"/>
              <a:t>Succession planning is ensuring that there is an actionable plan in place to fill each and every position in an organization when it becomes vacant. </a:t>
            </a:r>
          </a:p>
          <a:p>
            <a:r>
              <a:rPr lang="en-US" dirty="0">
                <a:hlinkClick r:id="rId2"/>
              </a:rPr>
              <a:t>http://gordonklein.com/Sterling/SuccessionPlanningSterling.docx</a:t>
            </a:r>
            <a:endParaRPr lang="en-US" dirty="0"/>
          </a:p>
          <a:p>
            <a:r>
              <a:rPr lang="en-US" dirty="0"/>
              <a:t>Just my humble opinion</a:t>
            </a:r>
          </a:p>
          <a:p>
            <a:endParaRPr lang="en-US" dirty="0"/>
          </a:p>
        </p:txBody>
      </p:sp>
    </p:spTree>
    <p:extLst>
      <p:ext uri="{BB962C8B-B14F-4D97-AF65-F5344CB8AC3E}">
        <p14:creationId xmlns:p14="http://schemas.microsoft.com/office/powerpoint/2010/main" val="23346127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1CD6D7-EF60-40D1-B274-E43637E14E20}"/>
              </a:ext>
            </a:extLst>
          </p:cNvPr>
          <p:cNvSpPr>
            <a:spLocks noGrp="1"/>
          </p:cNvSpPr>
          <p:nvPr>
            <p:ph type="title"/>
          </p:nvPr>
        </p:nvSpPr>
        <p:spPr/>
        <p:txBody>
          <a:bodyPr/>
          <a:lstStyle/>
          <a:p>
            <a:pPr algn="ctr"/>
            <a:r>
              <a:rPr lang="en-US" dirty="0"/>
              <a:t>The SIPOC framework</a:t>
            </a:r>
          </a:p>
        </p:txBody>
      </p:sp>
      <p:graphicFrame>
        <p:nvGraphicFramePr>
          <p:cNvPr id="4" name="Content Placeholder 3">
            <a:extLst>
              <a:ext uri="{FF2B5EF4-FFF2-40B4-BE49-F238E27FC236}">
                <a16:creationId xmlns:a16="http://schemas.microsoft.com/office/drawing/2014/main" id="{613FE092-261E-4FB9-B210-5F8D8076150A}"/>
              </a:ext>
            </a:extLst>
          </p:cNvPr>
          <p:cNvGraphicFramePr>
            <a:graphicFrameLocks noGrp="1"/>
          </p:cNvGraphicFramePr>
          <p:nvPr>
            <p:ph idx="1"/>
            <p:extLst>
              <p:ext uri="{D42A27DB-BD31-4B8C-83A1-F6EECF244321}">
                <p14:modId xmlns:p14="http://schemas.microsoft.com/office/powerpoint/2010/main" val="2535865903"/>
              </p:ext>
            </p:extLst>
          </p:nvPr>
        </p:nvGraphicFramePr>
        <p:xfrm>
          <a:off x="609600" y="3685560"/>
          <a:ext cx="10972800" cy="43243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Arrow: Curved Down 4">
            <a:extLst>
              <a:ext uri="{FF2B5EF4-FFF2-40B4-BE49-F238E27FC236}">
                <a16:creationId xmlns:a16="http://schemas.microsoft.com/office/drawing/2014/main" id="{835630AE-C45E-45DE-87CB-BD2E31CA26F0}"/>
              </a:ext>
            </a:extLst>
          </p:cNvPr>
          <p:cNvSpPr/>
          <p:nvPr/>
        </p:nvSpPr>
        <p:spPr>
          <a:xfrm>
            <a:off x="5154561" y="4649121"/>
            <a:ext cx="1474838" cy="693174"/>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Entry</a:t>
            </a:r>
          </a:p>
        </p:txBody>
      </p:sp>
      <p:sp>
        <p:nvSpPr>
          <p:cNvPr id="6" name="Arrow: Curved Down 5">
            <a:extLst>
              <a:ext uri="{FF2B5EF4-FFF2-40B4-BE49-F238E27FC236}">
                <a16:creationId xmlns:a16="http://schemas.microsoft.com/office/drawing/2014/main" id="{1FFBFC10-3213-4035-9B05-316386C4B92A}"/>
              </a:ext>
            </a:extLst>
          </p:cNvPr>
          <p:cNvSpPr/>
          <p:nvPr/>
        </p:nvSpPr>
        <p:spPr>
          <a:xfrm>
            <a:off x="3878824" y="3668353"/>
            <a:ext cx="4350775" cy="1509251"/>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Experienced</a:t>
            </a:r>
          </a:p>
          <a:p>
            <a:pPr algn="ctr"/>
            <a:endParaRPr lang="en-US" dirty="0">
              <a:solidFill>
                <a:schemeClr val="tx1"/>
              </a:solidFill>
            </a:endParaRPr>
          </a:p>
        </p:txBody>
      </p:sp>
    </p:spTree>
    <p:extLst>
      <p:ext uri="{BB962C8B-B14F-4D97-AF65-F5344CB8AC3E}">
        <p14:creationId xmlns:p14="http://schemas.microsoft.com/office/powerpoint/2010/main" val="27769956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1CD6D7-EF60-40D1-B274-E43637E14E20}"/>
              </a:ext>
            </a:extLst>
          </p:cNvPr>
          <p:cNvSpPr>
            <a:spLocks noGrp="1"/>
          </p:cNvSpPr>
          <p:nvPr>
            <p:ph type="title"/>
          </p:nvPr>
        </p:nvSpPr>
        <p:spPr/>
        <p:txBody>
          <a:bodyPr/>
          <a:lstStyle/>
          <a:p>
            <a:pPr algn="ctr"/>
            <a:r>
              <a:rPr lang="en-US" dirty="0"/>
              <a:t>The SIPOC framework</a:t>
            </a:r>
          </a:p>
        </p:txBody>
      </p:sp>
      <p:graphicFrame>
        <p:nvGraphicFramePr>
          <p:cNvPr id="4" name="Content Placeholder 3">
            <a:extLst>
              <a:ext uri="{FF2B5EF4-FFF2-40B4-BE49-F238E27FC236}">
                <a16:creationId xmlns:a16="http://schemas.microsoft.com/office/drawing/2014/main" id="{613FE092-261E-4FB9-B210-5F8D8076150A}"/>
              </a:ext>
            </a:extLst>
          </p:cNvPr>
          <p:cNvGraphicFramePr>
            <a:graphicFrameLocks noGrp="1"/>
          </p:cNvGraphicFramePr>
          <p:nvPr>
            <p:ph idx="1"/>
          </p:nvPr>
        </p:nvGraphicFramePr>
        <p:xfrm>
          <a:off x="609600" y="3685560"/>
          <a:ext cx="10972800" cy="43243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Arrow: Curved Down 5">
            <a:extLst>
              <a:ext uri="{FF2B5EF4-FFF2-40B4-BE49-F238E27FC236}">
                <a16:creationId xmlns:a16="http://schemas.microsoft.com/office/drawing/2014/main" id="{1FFBFC10-3213-4035-9B05-316386C4B92A}"/>
              </a:ext>
            </a:extLst>
          </p:cNvPr>
          <p:cNvSpPr/>
          <p:nvPr/>
        </p:nvSpPr>
        <p:spPr>
          <a:xfrm>
            <a:off x="2403987" y="2890684"/>
            <a:ext cx="7152968" cy="2286921"/>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Supervisor</a:t>
            </a:r>
          </a:p>
          <a:p>
            <a:pPr algn="ctr"/>
            <a:endParaRPr lang="en-US" dirty="0">
              <a:solidFill>
                <a:schemeClr val="tx1"/>
              </a:solidFill>
            </a:endParaRPr>
          </a:p>
        </p:txBody>
      </p:sp>
      <p:sp>
        <p:nvSpPr>
          <p:cNvPr id="7" name="Arrow: Curved Down 6">
            <a:extLst>
              <a:ext uri="{FF2B5EF4-FFF2-40B4-BE49-F238E27FC236}">
                <a16:creationId xmlns:a16="http://schemas.microsoft.com/office/drawing/2014/main" id="{2DF4E783-666F-4A4F-9A9F-F0917D6BD271}"/>
              </a:ext>
            </a:extLst>
          </p:cNvPr>
          <p:cNvSpPr/>
          <p:nvPr/>
        </p:nvSpPr>
        <p:spPr>
          <a:xfrm>
            <a:off x="3878825" y="4159045"/>
            <a:ext cx="4026310" cy="1018559"/>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Experienced</a:t>
            </a:r>
          </a:p>
          <a:p>
            <a:pPr algn="ctr"/>
            <a:endParaRPr lang="en-US" dirty="0">
              <a:solidFill>
                <a:schemeClr val="tx1"/>
              </a:solidFill>
            </a:endParaRPr>
          </a:p>
        </p:txBody>
      </p:sp>
    </p:spTree>
    <p:extLst>
      <p:ext uri="{BB962C8B-B14F-4D97-AF65-F5344CB8AC3E}">
        <p14:creationId xmlns:p14="http://schemas.microsoft.com/office/powerpoint/2010/main" val="2963967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1CD6D7-EF60-40D1-B274-E43637E14E20}"/>
              </a:ext>
            </a:extLst>
          </p:cNvPr>
          <p:cNvSpPr>
            <a:spLocks noGrp="1"/>
          </p:cNvSpPr>
          <p:nvPr>
            <p:ph type="title"/>
          </p:nvPr>
        </p:nvSpPr>
        <p:spPr/>
        <p:txBody>
          <a:bodyPr/>
          <a:lstStyle/>
          <a:p>
            <a:pPr algn="ctr"/>
            <a:r>
              <a:rPr lang="en-US" dirty="0"/>
              <a:t>The SIPOC framework</a:t>
            </a:r>
          </a:p>
        </p:txBody>
      </p:sp>
      <p:graphicFrame>
        <p:nvGraphicFramePr>
          <p:cNvPr id="4" name="Content Placeholder 3">
            <a:extLst>
              <a:ext uri="{FF2B5EF4-FFF2-40B4-BE49-F238E27FC236}">
                <a16:creationId xmlns:a16="http://schemas.microsoft.com/office/drawing/2014/main" id="{613FE092-261E-4FB9-B210-5F8D8076150A}"/>
              </a:ext>
            </a:extLst>
          </p:cNvPr>
          <p:cNvGraphicFramePr>
            <a:graphicFrameLocks noGrp="1"/>
          </p:cNvGraphicFramePr>
          <p:nvPr>
            <p:ph idx="1"/>
          </p:nvPr>
        </p:nvGraphicFramePr>
        <p:xfrm>
          <a:off x="609600" y="3685560"/>
          <a:ext cx="10972800" cy="43243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Arrow: Curved Down 5">
            <a:extLst>
              <a:ext uri="{FF2B5EF4-FFF2-40B4-BE49-F238E27FC236}">
                <a16:creationId xmlns:a16="http://schemas.microsoft.com/office/drawing/2014/main" id="{1FFBFC10-3213-4035-9B05-316386C4B92A}"/>
              </a:ext>
            </a:extLst>
          </p:cNvPr>
          <p:cNvSpPr/>
          <p:nvPr/>
        </p:nvSpPr>
        <p:spPr>
          <a:xfrm>
            <a:off x="2403987" y="4026310"/>
            <a:ext cx="7152968" cy="1151295"/>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Supervisor</a:t>
            </a:r>
          </a:p>
          <a:p>
            <a:pPr algn="ctr"/>
            <a:endParaRPr lang="en-US" dirty="0">
              <a:solidFill>
                <a:schemeClr val="tx1"/>
              </a:solidFill>
            </a:endParaRPr>
          </a:p>
        </p:txBody>
      </p:sp>
      <p:sp>
        <p:nvSpPr>
          <p:cNvPr id="8" name="Arrow: Curved Down 7">
            <a:extLst>
              <a:ext uri="{FF2B5EF4-FFF2-40B4-BE49-F238E27FC236}">
                <a16:creationId xmlns:a16="http://schemas.microsoft.com/office/drawing/2014/main" id="{DF2BE725-CBA2-4DCD-B8B6-7578E71EDD16}"/>
              </a:ext>
            </a:extLst>
          </p:cNvPr>
          <p:cNvSpPr/>
          <p:nvPr/>
        </p:nvSpPr>
        <p:spPr>
          <a:xfrm>
            <a:off x="722671" y="2566219"/>
            <a:ext cx="10663084" cy="2611386"/>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Manager</a:t>
            </a:r>
          </a:p>
          <a:p>
            <a:pPr algn="ctr"/>
            <a:endParaRPr lang="en-US" dirty="0">
              <a:solidFill>
                <a:schemeClr val="tx1"/>
              </a:solidFill>
            </a:endParaRPr>
          </a:p>
        </p:txBody>
      </p:sp>
    </p:spTree>
    <p:extLst>
      <p:ext uri="{BB962C8B-B14F-4D97-AF65-F5344CB8AC3E}">
        <p14:creationId xmlns:p14="http://schemas.microsoft.com/office/powerpoint/2010/main" val="13307654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1CD6D7-EF60-40D1-B274-E43637E14E20}"/>
              </a:ext>
            </a:extLst>
          </p:cNvPr>
          <p:cNvSpPr>
            <a:spLocks noGrp="1"/>
          </p:cNvSpPr>
          <p:nvPr>
            <p:ph type="title"/>
          </p:nvPr>
        </p:nvSpPr>
        <p:spPr/>
        <p:txBody>
          <a:bodyPr/>
          <a:lstStyle/>
          <a:p>
            <a:pPr algn="ctr"/>
            <a:r>
              <a:rPr lang="en-US" dirty="0"/>
              <a:t>The SIPOC framework</a:t>
            </a:r>
          </a:p>
        </p:txBody>
      </p:sp>
      <p:graphicFrame>
        <p:nvGraphicFramePr>
          <p:cNvPr id="4" name="Content Placeholder 3">
            <a:extLst>
              <a:ext uri="{FF2B5EF4-FFF2-40B4-BE49-F238E27FC236}">
                <a16:creationId xmlns:a16="http://schemas.microsoft.com/office/drawing/2014/main" id="{613FE092-261E-4FB9-B210-5F8D8076150A}"/>
              </a:ext>
            </a:extLst>
          </p:cNvPr>
          <p:cNvGraphicFramePr>
            <a:graphicFrameLocks noGrp="1"/>
          </p:cNvGraphicFramePr>
          <p:nvPr>
            <p:ph idx="1"/>
            <p:extLst>
              <p:ext uri="{D42A27DB-BD31-4B8C-83A1-F6EECF244321}">
                <p14:modId xmlns:p14="http://schemas.microsoft.com/office/powerpoint/2010/main" val="4294188986"/>
              </p:ext>
            </p:extLst>
          </p:nvPr>
        </p:nvGraphicFramePr>
        <p:xfrm>
          <a:off x="609600" y="3685560"/>
          <a:ext cx="10776155" cy="43243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Arrow: Curved Down 7">
            <a:extLst>
              <a:ext uri="{FF2B5EF4-FFF2-40B4-BE49-F238E27FC236}">
                <a16:creationId xmlns:a16="http://schemas.microsoft.com/office/drawing/2014/main" id="{DF2BE725-CBA2-4DCD-B8B6-7578E71EDD16}"/>
              </a:ext>
            </a:extLst>
          </p:cNvPr>
          <p:cNvSpPr/>
          <p:nvPr/>
        </p:nvSpPr>
        <p:spPr>
          <a:xfrm>
            <a:off x="973393" y="3893573"/>
            <a:ext cx="9925665" cy="1284031"/>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Manager</a:t>
            </a:r>
          </a:p>
          <a:p>
            <a:pPr algn="ctr"/>
            <a:endParaRPr lang="en-US" dirty="0">
              <a:solidFill>
                <a:schemeClr val="tx1"/>
              </a:solidFill>
            </a:endParaRPr>
          </a:p>
        </p:txBody>
      </p:sp>
      <p:sp>
        <p:nvSpPr>
          <p:cNvPr id="7" name="Arrow: Curved Down 6">
            <a:extLst>
              <a:ext uri="{FF2B5EF4-FFF2-40B4-BE49-F238E27FC236}">
                <a16:creationId xmlns:a16="http://schemas.microsoft.com/office/drawing/2014/main" id="{376413CC-FB77-4136-AC0A-A3F832458C00}"/>
              </a:ext>
            </a:extLst>
          </p:cNvPr>
          <p:cNvSpPr/>
          <p:nvPr/>
        </p:nvSpPr>
        <p:spPr>
          <a:xfrm>
            <a:off x="-1" y="1991032"/>
            <a:ext cx="12403395" cy="3186572"/>
          </a:xfrm>
          <a:prstGeom prst="curved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LEADER!</a:t>
            </a:r>
          </a:p>
          <a:p>
            <a:pPr algn="ctr"/>
            <a:endParaRPr lang="en-US" dirty="0">
              <a:solidFill>
                <a:schemeClr val="tx1"/>
              </a:solidFill>
            </a:endParaRPr>
          </a:p>
        </p:txBody>
      </p:sp>
    </p:spTree>
    <p:extLst>
      <p:ext uri="{BB962C8B-B14F-4D97-AF65-F5344CB8AC3E}">
        <p14:creationId xmlns:p14="http://schemas.microsoft.com/office/powerpoint/2010/main" val="29267841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1CD6D7-EF60-40D1-B274-E43637E14E20}"/>
              </a:ext>
            </a:extLst>
          </p:cNvPr>
          <p:cNvSpPr>
            <a:spLocks noGrp="1"/>
          </p:cNvSpPr>
          <p:nvPr>
            <p:ph type="title"/>
          </p:nvPr>
        </p:nvSpPr>
        <p:spPr/>
        <p:txBody>
          <a:bodyPr/>
          <a:lstStyle/>
          <a:p>
            <a:pPr algn="ctr"/>
            <a:r>
              <a:rPr lang="en-US" dirty="0"/>
              <a:t>The SIPOC framework</a:t>
            </a:r>
          </a:p>
        </p:txBody>
      </p:sp>
      <p:graphicFrame>
        <p:nvGraphicFramePr>
          <p:cNvPr id="4" name="Content Placeholder 3">
            <a:extLst>
              <a:ext uri="{FF2B5EF4-FFF2-40B4-BE49-F238E27FC236}">
                <a16:creationId xmlns:a16="http://schemas.microsoft.com/office/drawing/2014/main" id="{613FE092-261E-4FB9-B210-5F8D8076150A}"/>
              </a:ext>
            </a:extLst>
          </p:cNvPr>
          <p:cNvGraphicFramePr>
            <a:graphicFrameLocks noGrp="1"/>
          </p:cNvGraphicFramePr>
          <p:nvPr>
            <p:ph idx="1"/>
          </p:nvPr>
        </p:nvGraphicFramePr>
        <p:xfrm>
          <a:off x="609600" y="3685560"/>
          <a:ext cx="10776155" cy="43243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Arrow: Curved Down 7">
            <a:extLst>
              <a:ext uri="{FF2B5EF4-FFF2-40B4-BE49-F238E27FC236}">
                <a16:creationId xmlns:a16="http://schemas.microsoft.com/office/drawing/2014/main" id="{DF2BE725-CBA2-4DCD-B8B6-7578E71EDD16}"/>
              </a:ext>
            </a:extLst>
          </p:cNvPr>
          <p:cNvSpPr/>
          <p:nvPr/>
        </p:nvSpPr>
        <p:spPr>
          <a:xfrm>
            <a:off x="1034844" y="2358971"/>
            <a:ext cx="9925665" cy="2833229"/>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Arrow: Curved Down 6">
            <a:extLst>
              <a:ext uri="{FF2B5EF4-FFF2-40B4-BE49-F238E27FC236}">
                <a16:creationId xmlns:a16="http://schemas.microsoft.com/office/drawing/2014/main" id="{376413CC-FB77-4136-AC0A-A3F832458C00}"/>
              </a:ext>
            </a:extLst>
          </p:cNvPr>
          <p:cNvSpPr/>
          <p:nvPr/>
        </p:nvSpPr>
        <p:spPr>
          <a:xfrm>
            <a:off x="-1" y="1873045"/>
            <a:ext cx="12403395" cy="3304559"/>
          </a:xfrm>
          <a:prstGeom prst="curved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 name="Arrow: Curved Down 5">
            <a:extLst>
              <a:ext uri="{FF2B5EF4-FFF2-40B4-BE49-F238E27FC236}">
                <a16:creationId xmlns:a16="http://schemas.microsoft.com/office/drawing/2014/main" id="{017F1D8A-FDF9-450C-BD84-56C385EB89E7}"/>
              </a:ext>
            </a:extLst>
          </p:cNvPr>
          <p:cNvSpPr/>
          <p:nvPr/>
        </p:nvSpPr>
        <p:spPr>
          <a:xfrm>
            <a:off x="2403987" y="2939846"/>
            <a:ext cx="7152968" cy="2237760"/>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Arrow: Curved Down 8">
            <a:extLst>
              <a:ext uri="{FF2B5EF4-FFF2-40B4-BE49-F238E27FC236}">
                <a16:creationId xmlns:a16="http://schemas.microsoft.com/office/drawing/2014/main" id="{0DFC8D18-451F-4B79-9AFA-B720139C9E6E}"/>
              </a:ext>
            </a:extLst>
          </p:cNvPr>
          <p:cNvSpPr/>
          <p:nvPr/>
        </p:nvSpPr>
        <p:spPr>
          <a:xfrm>
            <a:off x="3878825" y="4159045"/>
            <a:ext cx="4026310" cy="1018559"/>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p:txBody>
      </p:sp>
      <p:sp>
        <p:nvSpPr>
          <p:cNvPr id="10" name="Arrow: Curved Down 9">
            <a:extLst>
              <a:ext uri="{FF2B5EF4-FFF2-40B4-BE49-F238E27FC236}">
                <a16:creationId xmlns:a16="http://schemas.microsoft.com/office/drawing/2014/main" id="{8D4197E0-55A9-449F-AE76-916BB7233BBC}"/>
              </a:ext>
            </a:extLst>
          </p:cNvPr>
          <p:cNvSpPr/>
          <p:nvPr/>
        </p:nvSpPr>
        <p:spPr>
          <a:xfrm>
            <a:off x="5154561" y="4499028"/>
            <a:ext cx="1474838" cy="693174"/>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 name="Arrow: Down 4">
            <a:extLst>
              <a:ext uri="{FF2B5EF4-FFF2-40B4-BE49-F238E27FC236}">
                <a16:creationId xmlns:a16="http://schemas.microsoft.com/office/drawing/2014/main" id="{0AE27603-BBAC-4B08-B424-2590B7C5F178}"/>
              </a:ext>
            </a:extLst>
          </p:cNvPr>
          <p:cNvSpPr/>
          <p:nvPr/>
        </p:nvSpPr>
        <p:spPr>
          <a:xfrm>
            <a:off x="5836920" y="4746937"/>
            <a:ext cx="91440" cy="45256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07949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
                                          </p:val>
                                        </p:tav>
                                        <p:tav tm="100000">
                                          <p:val>
                                            <p:strVal val="#ppt_x"/>
                                          </p:val>
                                        </p:tav>
                                      </p:tavLst>
                                    </p:anim>
                                    <p:anim calcmode="lin" valueType="num">
                                      <p:cBhvr>
                                        <p:cTn id="3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6" grpId="0" animBg="1"/>
      <p:bldP spid="9" grpId="0" animBg="1"/>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four programs </a:t>
            </a:r>
          </a:p>
        </p:txBody>
      </p:sp>
      <p:sp>
        <p:nvSpPr>
          <p:cNvPr id="3" name="Content Placeholder 2"/>
          <p:cNvSpPr>
            <a:spLocks noGrp="1"/>
          </p:cNvSpPr>
          <p:nvPr>
            <p:ph idx="1"/>
          </p:nvPr>
        </p:nvSpPr>
        <p:spPr/>
        <p:txBody>
          <a:bodyPr/>
          <a:lstStyle/>
          <a:p>
            <a:r>
              <a:rPr lang="en-US" dirty="0"/>
              <a:t>GAP 1: Entry Level to valued/experienced employee</a:t>
            </a:r>
          </a:p>
          <a:p>
            <a:pPr lvl="1"/>
            <a:r>
              <a:rPr lang="en-US" dirty="0"/>
              <a:t>Career Progression Program(</a:t>
            </a:r>
            <a:r>
              <a:rPr lang="en-US" dirty="0" err="1"/>
              <a:t>LaDR</a:t>
            </a:r>
            <a:r>
              <a:rPr lang="en-US" dirty="0"/>
              <a:t>)</a:t>
            </a:r>
          </a:p>
          <a:p>
            <a:r>
              <a:rPr lang="en-US" dirty="0"/>
              <a:t>GAP 2: valued/experienced employee to Supervisor/Team Leader</a:t>
            </a:r>
          </a:p>
          <a:p>
            <a:pPr lvl="1"/>
            <a:r>
              <a:rPr lang="en-US" dirty="0"/>
              <a:t>Supervisor Roadmap </a:t>
            </a:r>
          </a:p>
          <a:p>
            <a:r>
              <a:rPr lang="en-US" dirty="0"/>
              <a:t>GAP 3: Supervisor/Team Leader to Manager</a:t>
            </a:r>
          </a:p>
          <a:p>
            <a:pPr lvl="1"/>
            <a:r>
              <a:rPr lang="en-US" dirty="0"/>
              <a:t>Management Training, CPM, Sterling, Mentoring/Coaching, Acting Status</a:t>
            </a:r>
          </a:p>
          <a:p>
            <a:r>
              <a:rPr lang="en-US" dirty="0"/>
              <a:t>GAP 4: Manager to Leader</a:t>
            </a:r>
          </a:p>
          <a:p>
            <a:pPr lvl="1"/>
            <a:r>
              <a:rPr lang="en-US" dirty="0"/>
              <a:t>Aligned to strategic plan / sell the VMM</a:t>
            </a:r>
          </a:p>
          <a:p>
            <a:pPr lvl="1"/>
            <a:endParaRPr lang="en-US" dirty="0"/>
          </a:p>
          <a:p>
            <a:endParaRPr lang="en-US" dirty="0"/>
          </a:p>
        </p:txBody>
      </p:sp>
    </p:spTree>
    <p:extLst>
      <p:ext uri="{BB962C8B-B14F-4D97-AF65-F5344CB8AC3E}">
        <p14:creationId xmlns:p14="http://schemas.microsoft.com/office/powerpoint/2010/main" val="9978601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1: Career Progression Program (CPP) </a:t>
            </a:r>
          </a:p>
        </p:txBody>
      </p:sp>
      <p:sp>
        <p:nvSpPr>
          <p:cNvPr id="3" name="Content Placeholder 2"/>
          <p:cNvSpPr>
            <a:spLocks noGrp="1"/>
          </p:cNvSpPr>
          <p:nvPr>
            <p:ph idx="1"/>
          </p:nvPr>
        </p:nvSpPr>
        <p:spPr/>
        <p:txBody>
          <a:bodyPr/>
          <a:lstStyle/>
          <a:p>
            <a:r>
              <a:rPr lang="en-US" dirty="0"/>
              <a:t>Objectives</a:t>
            </a:r>
          </a:p>
          <a:p>
            <a:pPr lvl="1"/>
            <a:r>
              <a:rPr lang="en-US" dirty="0"/>
              <a:t>What is it?</a:t>
            </a:r>
          </a:p>
          <a:p>
            <a:pPr lvl="1"/>
            <a:r>
              <a:rPr lang="en-US" dirty="0"/>
              <a:t>Why do it?</a:t>
            </a:r>
          </a:p>
          <a:p>
            <a:pPr lvl="1"/>
            <a:r>
              <a:rPr lang="en-US" dirty="0"/>
              <a:t>What are the limits?</a:t>
            </a:r>
          </a:p>
          <a:p>
            <a:pPr lvl="1"/>
            <a:endParaRPr lang="en-US" dirty="0"/>
          </a:p>
        </p:txBody>
      </p:sp>
    </p:spTree>
    <p:extLst>
      <p:ext uri="{BB962C8B-B14F-4D97-AF65-F5344CB8AC3E}">
        <p14:creationId xmlns:p14="http://schemas.microsoft.com/office/powerpoint/2010/main" val="3848880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en-US" dirty="0"/>
              <a:t>Lesson 1: Career Progression Program (CPP)</a:t>
            </a:r>
          </a:p>
        </p:txBody>
      </p:sp>
      <p:sp>
        <p:nvSpPr>
          <p:cNvPr id="6" name="Text Placeholder 5"/>
          <p:cNvSpPr>
            <a:spLocks noGrp="1"/>
          </p:cNvSpPr>
          <p:nvPr>
            <p:ph sz="half" idx="1"/>
          </p:nvPr>
        </p:nvSpPr>
        <p:spPr/>
        <p:txBody>
          <a:bodyPr/>
          <a:lstStyle/>
          <a:p>
            <a:r>
              <a:rPr lang="en-US" dirty="0"/>
              <a:t>CPP starts at entry level goes to the highest level that you would love for EVERYONE in that position to achieve. </a:t>
            </a:r>
          </a:p>
          <a:p>
            <a:r>
              <a:rPr lang="en-US" dirty="0"/>
              <a:t>It has clearly documented training and performance requirements that must be met to advance.</a:t>
            </a:r>
          </a:p>
          <a:p>
            <a:r>
              <a:rPr lang="en-US" dirty="0"/>
              <a:t>When those requirements are met – advancement happens – not “apply and hope”.</a:t>
            </a:r>
          </a:p>
          <a:p>
            <a:r>
              <a:rPr lang="en-US" dirty="0"/>
              <a:t>It has </a:t>
            </a:r>
            <a:r>
              <a:rPr lang="en-US" b="1" u="sng" dirty="0"/>
              <a:t>must progress</a:t>
            </a:r>
            <a:r>
              <a:rPr lang="en-US" dirty="0"/>
              <a:t>, and may progress levels.</a:t>
            </a:r>
          </a:p>
          <a:p>
            <a:r>
              <a:rPr lang="en-US" dirty="0"/>
              <a:t>As positions become vacant, they revert back to entry Level.</a:t>
            </a:r>
          </a:p>
        </p:txBody>
      </p:sp>
      <p:pic>
        <p:nvPicPr>
          <p:cNvPr id="2" name="Content Placeholder 1">
            <a:extLst>
              <a:ext uri="{FF2B5EF4-FFF2-40B4-BE49-F238E27FC236}">
                <a16:creationId xmlns:a16="http://schemas.microsoft.com/office/drawing/2014/main" id="{377C7A63-5785-47A1-8490-56D1E7E6A4C0}"/>
              </a:ext>
            </a:extLst>
          </p:cNvPr>
          <p:cNvPicPr>
            <a:picLocks noGrp="1" noChangeAspect="1"/>
          </p:cNvPicPr>
          <p:nvPr>
            <p:ph sz="half" idx="2"/>
          </p:nvPr>
        </p:nvPicPr>
        <p:blipFill>
          <a:blip r:embed="rId2"/>
          <a:stretch>
            <a:fillRect/>
          </a:stretch>
        </p:blipFill>
        <p:spPr>
          <a:xfrm>
            <a:off x="7385640" y="2065020"/>
            <a:ext cx="4049355" cy="4526280"/>
          </a:xfrm>
          <a:prstGeom prst="rect">
            <a:avLst/>
          </a:prstGeom>
        </p:spPr>
      </p:pic>
    </p:spTree>
    <p:extLst>
      <p:ext uri="{BB962C8B-B14F-4D97-AF65-F5344CB8AC3E}">
        <p14:creationId xmlns:p14="http://schemas.microsoft.com/office/powerpoint/2010/main" val="42370393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0B02D0-E9AC-45FB-95B2-E4425A74AAF8}"/>
              </a:ext>
            </a:extLst>
          </p:cNvPr>
          <p:cNvSpPr>
            <a:spLocks noGrp="1"/>
          </p:cNvSpPr>
          <p:nvPr>
            <p:ph type="title"/>
          </p:nvPr>
        </p:nvSpPr>
        <p:spPr/>
        <p:txBody>
          <a:bodyPr/>
          <a:lstStyle/>
          <a:p>
            <a:r>
              <a:rPr lang="en-US" dirty="0"/>
              <a:t>Career Progression Program (CPP)</a:t>
            </a:r>
          </a:p>
        </p:txBody>
      </p:sp>
      <p:sp>
        <p:nvSpPr>
          <p:cNvPr id="3" name="Content Placeholder 2">
            <a:extLst>
              <a:ext uri="{FF2B5EF4-FFF2-40B4-BE49-F238E27FC236}">
                <a16:creationId xmlns:a16="http://schemas.microsoft.com/office/drawing/2014/main" id="{0167E326-ADC7-43B3-82FE-C2760E612B64}"/>
              </a:ext>
            </a:extLst>
          </p:cNvPr>
          <p:cNvSpPr>
            <a:spLocks noGrp="1"/>
          </p:cNvSpPr>
          <p:nvPr>
            <p:ph sz="half" idx="1"/>
          </p:nvPr>
        </p:nvSpPr>
        <p:spPr/>
        <p:txBody>
          <a:bodyPr/>
          <a:lstStyle/>
          <a:p>
            <a:r>
              <a:rPr lang="en-US" dirty="0"/>
              <a:t>UU&amp;PI currently has 5 CPPs in place.  Each created by working closely with HR, our Staff and Managers – and using new job titles created within our existing Class and Pay plan.</a:t>
            </a:r>
          </a:p>
          <a:p>
            <a:pPr lvl="1"/>
            <a:r>
              <a:rPr lang="en-US" dirty="0"/>
              <a:t>Underground Utilities Technician I through III</a:t>
            </a:r>
          </a:p>
          <a:p>
            <a:pPr lvl="1"/>
            <a:r>
              <a:rPr lang="en-US" dirty="0"/>
              <a:t>Gas Technician I through III</a:t>
            </a:r>
          </a:p>
          <a:p>
            <a:pPr lvl="1"/>
            <a:r>
              <a:rPr lang="en-US" dirty="0"/>
              <a:t>Public Infrastructure Technician I though III</a:t>
            </a:r>
          </a:p>
          <a:p>
            <a:pPr lvl="1"/>
            <a:r>
              <a:rPr lang="en-US" dirty="0"/>
              <a:t>Wastewater Treatment Plan Operating I through III</a:t>
            </a:r>
          </a:p>
          <a:p>
            <a:pPr lvl="1"/>
            <a:r>
              <a:rPr lang="en-US" dirty="0"/>
              <a:t>Wastewater Treatment Plant Mechanic I through III</a:t>
            </a:r>
          </a:p>
          <a:p>
            <a:r>
              <a:rPr lang="en-US" dirty="0"/>
              <a:t>This covers close to 50% of our staff.</a:t>
            </a:r>
          </a:p>
        </p:txBody>
      </p:sp>
      <p:pic>
        <p:nvPicPr>
          <p:cNvPr id="5" name="Content Placeholder 4">
            <a:extLst>
              <a:ext uri="{FF2B5EF4-FFF2-40B4-BE49-F238E27FC236}">
                <a16:creationId xmlns:a16="http://schemas.microsoft.com/office/drawing/2014/main" id="{9D353DBD-FA4D-4FD4-9DC5-1F83FFC6891E}"/>
              </a:ext>
            </a:extLst>
          </p:cNvPr>
          <p:cNvPicPr>
            <a:picLocks noGrp="1" noChangeAspect="1"/>
          </p:cNvPicPr>
          <p:nvPr>
            <p:ph sz="half" idx="2"/>
          </p:nvPr>
        </p:nvPicPr>
        <p:blipFill>
          <a:blip r:embed="rId2"/>
          <a:stretch>
            <a:fillRect/>
          </a:stretch>
        </p:blipFill>
        <p:spPr>
          <a:xfrm>
            <a:off x="7833360" y="1568592"/>
            <a:ext cx="3855721" cy="5022708"/>
          </a:xfrm>
          <a:prstGeom prst="rect">
            <a:avLst/>
          </a:prstGeom>
        </p:spPr>
      </p:pic>
    </p:spTree>
    <p:extLst>
      <p:ext uri="{BB962C8B-B14F-4D97-AF65-F5344CB8AC3E}">
        <p14:creationId xmlns:p14="http://schemas.microsoft.com/office/powerpoint/2010/main" val="2776705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5E5DF6-E231-4291-B1C0-7BD78F3A5E2B}"/>
              </a:ext>
            </a:extLst>
          </p:cNvPr>
          <p:cNvSpPr>
            <a:spLocks noGrp="1"/>
          </p:cNvSpPr>
          <p:nvPr>
            <p:ph type="title"/>
          </p:nvPr>
        </p:nvSpPr>
        <p:spPr/>
        <p:txBody>
          <a:bodyPr/>
          <a:lstStyle/>
          <a:p>
            <a:r>
              <a:rPr lang="en-US" dirty="0"/>
              <a:t>Career Progression Program (CPP)</a:t>
            </a:r>
          </a:p>
        </p:txBody>
      </p:sp>
      <p:sp>
        <p:nvSpPr>
          <p:cNvPr id="3" name="Content Placeholder 2">
            <a:extLst>
              <a:ext uri="{FF2B5EF4-FFF2-40B4-BE49-F238E27FC236}">
                <a16:creationId xmlns:a16="http://schemas.microsoft.com/office/drawing/2014/main" id="{BB9DC4AF-83B1-4E01-8F64-F77CE89B96FA}"/>
              </a:ext>
            </a:extLst>
          </p:cNvPr>
          <p:cNvSpPr>
            <a:spLocks noGrp="1"/>
          </p:cNvSpPr>
          <p:nvPr>
            <p:ph sz="half" idx="1"/>
          </p:nvPr>
        </p:nvSpPr>
        <p:spPr/>
        <p:txBody>
          <a:bodyPr/>
          <a:lstStyle/>
          <a:p>
            <a:r>
              <a:rPr lang="en-US" dirty="0"/>
              <a:t>Employees progress from a Tech I, to a Tech II to a Tech III Job Title</a:t>
            </a:r>
          </a:p>
          <a:p>
            <a:r>
              <a:rPr lang="en-US" dirty="0"/>
              <a:t>There are two opportunities within each Job Title for recognizing “additional duties” and adjusting pay.</a:t>
            </a:r>
          </a:p>
          <a:p>
            <a:r>
              <a:rPr lang="en-US" dirty="0"/>
              <a:t>It is the responsibility of the employee to follow the Learning and Development Roadmap (</a:t>
            </a:r>
            <a:r>
              <a:rPr lang="en-US" dirty="0" err="1"/>
              <a:t>LaDR</a:t>
            </a:r>
            <a:r>
              <a:rPr lang="en-US" dirty="0"/>
              <a:t>) and request progression.</a:t>
            </a:r>
          </a:p>
          <a:p>
            <a:r>
              <a:rPr lang="en-US" dirty="0"/>
              <a:t>Progression Requests are reviewed by a Technician </a:t>
            </a:r>
            <a:r>
              <a:rPr lang="en-US" u="sng" dirty="0"/>
              <a:t>Panel</a:t>
            </a:r>
            <a:r>
              <a:rPr lang="en-US" dirty="0"/>
              <a:t> to avoid favoritism.</a:t>
            </a:r>
          </a:p>
          <a:p>
            <a:r>
              <a:rPr lang="en-US" dirty="0"/>
              <a:t>Employees are REQUIRED to progress to a Tech II within 24 months or employment is terminated.</a:t>
            </a:r>
          </a:p>
        </p:txBody>
      </p:sp>
      <p:pic>
        <p:nvPicPr>
          <p:cNvPr id="5" name="Content Placeholder 4">
            <a:extLst>
              <a:ext uri="{FF2B5EF4-FFF2-40B4-BE49-F238E27FC236}">
                <a16:creationId xmlns:a16="http://schemas.microsoft.com/office/drawing/2014/main" id="{2D126C92-F6A3-406F-9DDC-14991C6D7EA9}"/>
              </a:ext>
            </a:extLst>
          </p:cNvPr>
          <p:cNvPicPr>
            <a:picLocks noGrp="1" noChangeAspect="1"/>
          </p:cNvPicPr>
          <p:nvPr>
            <p:ph sz="half" idx="2"/>
          </p:nvPr>
        </p:nvPicPr>
        <p:blipFill>
          <a:blip r:embed="rId2"/>
          <a:stretch>
            <a:fillRect/>
          </a:stretch>
        </p:blipFill>
        <p:spPr>
          <a:xfrm>
            <a:off x="6197600" y="2649314"/>
            <a:ext cx="5384800" cy="3542160"/>
          </a:xfrm>
          <a:prstGeom prst="rect">
            <a:avLst/>
          </a:prstGeom>
        </p:spPr>
      </p:pic>
    </p:spTree>
    <p:extLst>
      <p:ext uri="{BB962C8B-B14F-4D97-AF65-F5344CB8AC3E}">
        <p14:creationId xmlns:p14="http://schemas.microsoft.com/office/powerpoint/2010/main" val="12764003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596E31-8C31-4471-A329-33D3E3822239}"/>
              </a:ext>
            </a:extLst>
          </p:cNvPr>
          <p:cNvSpPr>
            <a:spLocks noGrp="1"/>
          </p:cNvSpPr>
          <p:nvPr>
            <p:ph type="title"/>
          </p:nvPr>
        </p:nvSpPr>
        <p:spPr/>
        <p:txBody>
          <a:bodyPr/>
          <a:lstStyle/>
          <a:p>
            <a:r>
              <a:rPr lang="en-US" dirty="0"/>
              <a:t>Career Progression Program (CPP)</a:t>
            </a:r>
          </a:p>
        </p:txBody>
      </p:sp>
      <p:sp>
        <p:nvSpPr>
          <p:cNvPr id="3" name="Content Placeholder 2">
            <a:extLst>
              <a:ext uri="{FF2B5EF4-FFF2-40B4-BE49-F238E27FC236}">
                <a16:creationId xmlns:a16="http://schemas.microsoft.com/office/drawing/2014/main" id="{16991E8C-A5B9-49F7-B4BA-7B6E77C4AB55}"/>
              </a:ext>
            </a:extLst>
          </p:cNvPr>
          <p:cNvSpPr>
            <a:spLocks noGrp="1"/>
          </p:cNvSpPr>
          <p:nvPr>
            <p:ph sz="half" idx="1"/>
          </p:nvPr>
        </p:nvSpPr>
        <p:spPr/>
        <p:txBody>
          <a:bodyPr/>
          <a:lstStyle/>
          <a:p>
            <a:r>
              <a:rPr lang="en-US" dirty="0"/>
              <a:t>The </a:t>
            </a:r>
            <a:r>
              <a:rPr lang="en-US" dirty="0" err="1"/>
              <a:t>LaDR</a:t>
            </a:r>
            <a:r>
              <a:rPr lang="en-US" dirty="0"/>
              <a:t> contains 5 types of training required to progress:</a:t>
            </a:r>
          </a:p>
          <a:p>
            <a:pPr lvl="1"/>
            <a:r>
              <a:rPr lang="en-US" dirty="0"/>
              <a:t>City Required Training</a:t>
            </a:r>
          </a:p>
          <a:p>
            <a:pPr lvl="1"/>
            <a:r>
              <a:rPr lang="en-US" dirty="0"/>
              <a:t>UU&amp;PI Required Training</a:t>
            </a:r>
          </a:p>
          <a:p>
            <a:pPr lvl="1"/>
            <a:r>
              <a:rPr lang="en-US" dirty="0"/>
              <a:t>Health and Safety / Environmental Training</a:t>
            </a:r>
          </a:p>
          <a:p>
            <a:pPr lvl="1"/>
            <a:r>
              <a:rPr lang="en-US" dirty="0"/>
              <a:t>License Specific Training</a:t>
            </a:r>
          </a:p>
          <a:p>
            <a:pPr lvl="1"/>
            <a:r>
              <a:rPr lang="en-US" dirty="0"/>
              <a:t>Job Specific Training</a:t>
            </a:r>
          </a:p>
        </p:txBody>
      </p:sp>
      <p:sp>
        <p:nvSpPr>
          <p:cNvPr id="4" name="Content Placeholder 3">
            <a:extLst>
              <a:ext uri="{FF2B5EF4-FFF2-40B4-BE49-F238E27FC236}">
                <a16:creationId xmlns:a16="http://schemas.microsoft.com/office/drawing/2014/main" id="{EDC3C39E-1B67-42DB-A8DB-91AE24FAE624}"/>
              </a:ext>
            </a:extLst>
          </p:cNvPr>
          <p:cNvSpPr>
            <a:spLocks noGrp="1"/>
          </p:cNvSpPr>
          <p:nvPr>
            <p:ph sz="half" idx="2"/>
          </p:nvPr>
        </p:nvSpPr>
        <p:spPr/>
        <p:txBody>
          <a:bodyPr/>
          <a:lstStyle/>
          <a:p>
            <a:endParaRPr lang="en-US"/>
          </a:p>
        </p:txBody>
      </p:sp>
    </p:spTree>
    <p:extLst>
      <p:ext uri="{BB962C8B-B14F-4D97-AF65-F5344CB8AC3E}">
        <p14:creationId xmlns:p14="http://schemas.microsoft.com/office/powerpoint/2010/main" val="30828145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CPP: Wrap-up</a:t>
            </a:r>
          </a:p>
        </p:txBody>
      </p:sp>
      <p:sp>
        <p:nvSpPr>
          <p:cNvPr id="3" name="Content Placeholder 2"/>
          <p:cNvSpPr>
            <a:spLocks noGrp="1"/>
          </p:cNvSpPr>
          <p:nvPr>
            <p:ph idx="1"/>
          </p:nvPr>
        </p:nvSpPr>
        <p:spPr/>
        <p:txBody>
          <a:bodyPr/>
          <a:lstStyle/>
          <a:p>
            <a:r>
              <a:rPr lang="en-US" dirty="0"/>
              <a:t>New employees know exactly what they need to do to increase their responsibilities and SALARY.</a:t>
            </a:r>
          </a:p>
          <a:p>
            <a:r>
              <a:rPr lang="en-US" dirty="0"/>
              <a:t>The difference between entry level Tech I and top level Tech III is 55%, and can be achieved in 2 to 3 years.</a:t>
            </a:r>
          </a:p>
          <a:p>
            <a:r>
              <a:rPr lang="en-US" dirty="0"/>
              <a:t>If ALL Techs were at the top level of Tech III – we would be happy – not top-heavy.</a:t>
            </a:r>
          </a:p>
          <a:p>
            <a:r>
              <a:rPr lang="en-US" dirty="0"/>
              <a:t>Employees MUST progress to Tech II or make room for someone else – no more 30 year employees in entry level positions.</a:t>
            </a:r>
          </a:p>
          <a:p>
            <a:r>
              <a:rPr lang="en-US" dirty="0"/>
              <a:t>Questions / Discussion.</a:t>
            </a:r>
          </a:p>
        </p:txBody>
      </p:sp>
    </p:spTree>
    <p:extLst>
      <p:ext uri="{BB962C8B-B14F-4D97-AF65-F5344CB8AC3E}">
        <p14:creationId xmlns:p14="http://schemas.microsoft.com/office/powerpoint/2010/main" val="35143411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2: Supervisor Roadmap</a:t>
            </a:r>
          </a:p>
        </p:txBody>
      </p:sp>
      <p:sp>
        <p:nvSpPr>
          <p:cNvPr id="3" name="Content Placeholder 2"/>
          <p:cNvSpPr>
            <a:spLocks noGrp="1"/>
          </p:cNvSpPr>
          <p:nvPr>
            <p:ph idx="1"/>
          </p:nvPr>
        </p:nvSpPr>
        <p:spPr/>
        <p:txBody>
          <a:bodyPr/>
          <a:lstStyle/>
          <a:p>
            <a:r>
              <a:rPr lang="en-US" dirty="0"/>
              <a:t>Objectives</a:t>
            </a:r>
          </a:p>
          <a:p>
            <a:pPr lvl="1"/>
            <a:r>
              <a:rPr lang="en-US" dirty="0"/>
              <a:t>What is it?</a:t>
            </a:r>
          </a:p>
          <a:p>
            <a:pPr lvl="1"/>
            <a:r>
              <a:rPr lang="en-US" dirty="0"/>
              <a:t>Why do it?</a:t>
            </a:r>
          </a:p>
          <a:p>
            <a:pPr lvl="1"/>
            <a:r>
              <a:rPr lang="en-US" dirty="0"/>
              <a:t>What are the limits?</a:t>
            </a:r>
          </a:p>
        </p:txBody>
      </p:sp>
    </p:spTree>
    <p:extLst>
      <p:ext uri="{BB962C8B-B14F-4D97-AF65-F5344CB8AC3E}">
        <p14:creationId xmlns:p14="http://schemas.microsoft.com/office/powerpoint/2010/main" val="30460858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1CD6D7-EF60-40D1-B274-E43637E14E20}"/>
              </a:ext>
            </a:extLst>
          </p:cNvPr>
          <p:cNvSpPr>
            <a:spLocks noGrp="1"/>
          </p:cNvSpPr>
          <p:nvPr>
            <p:ph type="title"/>
          </p:nvPr>
        </p:nvSpPr>
        <p:spPr/>
        <p:txBody>
          <a:bodyPr/>
          <a:lstStyle/>
          <a:p>
            <a:pPr algn="ctr"/>
            <a:r>
              <a:rPr lang="en-US" dirty="0"/>
              <a:t>The SIPOC framework</a:t>
            </a:r>
          </a:p>
        </p:txBody>
      </p:sp>
      <p:graphicFrame>
        <p:nvGraphicFramePr>
          <p:cNvPr id="4" name="Content Placeholder 3">
            <a:extLst>
              <a:ext uri="{FF2B5EF4-FFF2-40B4-BE49-F238E27FC236}">
                <a16:creationId xmlns:a16="http://schemas.microsoft.com/office/drawing/2014/main" id="{613FE092-261E-4FB9-B210-5F8D8076150A}"/>
              </a:ext>
            </a:extLst>
          </p:cNvPr>
          <p:cNvGraphicFramePr>
            <a:graphicFrameLocks noGrp="1"/>
          </p:cNvGraphicFramePr>
          <p:nvPr>
            <p:ph idx="1"/>
          </p:nvPr>
        </p:nvGraphicFramePr>
        <p:xfrm>
          <a:off x="609600" y="3685560"/>
          <a:ext cx="10972800" cy="43243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Arrow: Curved Down 5">
            <a:extLst>
              <a:ext uri="{FF2B5EF4-FFF2-40B4-BE49-F238E27FC236}">
                <a16:creationId xmlns:a16="http://schemas.microsoft.com/office/drawing/2014/main" id="{1FFBFC10-3213-4035-9B05-316386C4B92A}"/>
              </a:ext>
            </a:extLst>
          </p:cNvPr>
          <p:cNvSpPr/>
          <p:nvPr/>
        </p:nvSpPr>
        <p:spPr>
          <a:xfrm>
            <a:off x="2403987" y="2890684"/>
            <a:ext cx="7152968" cy="2286921"/>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Supervisor</a:t>
            </a:r>
          </a:p>
          <a:p>
            <a:pPr algn="ctr"/>
            <a:endParaRPr lang="en-US" dirty="0">
              <a:solidFill>
                <a:schemeClr val="tx1"/>
              </a:solidFill>
            </a:endParaRPr>
          </a:p>
        </p:txBody>
      </p:sp>
      <p:sp>
        <p:nvSpPr>
          <p:cNvPr id="7" name="Arrow: Curved Down 6">
            <a:extLst>
              <a:ext uri="{FF2B5EF4-FFF2-40B4-BE49-F238E27FC236}">
                <a16:creationId xmlns:a16="http://schemas.microsoft.com/office/drawing/2014/main" id="{2DF4E783-666F-4A4F-9A9F-F0917D6BD271}"/>
              </a:ext>
            </a:extLst>
          </p:cNvPr>
          <p:cNvSpPr/>
          <p:nvPr/>
        </p:nvSpPr>
        <p:spPr>
          <a:xfrm>
            <a:off x="3878825" y="4159045"/>
            <a:ext cx="4026310" cy="1018559"/>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Experienced</a:t>
            </a:r>
          </a:p>
          <a:p>
            <a:pPr algn="ctr"/>
            <a:endParaRPr lang="en-US" dirty="0">
              <a:solidFill>
                <a:schemeClr val="tx1"/>
              </a:solidFill>
            </a:endParaRPr>
          </a:p>
        </p:txBody>
      </p:sp>
    </p:spTree>
    <p:extLst>
      <p:ext uri="{BB962C8B-B14F-4D97-AF65-F5344CB8AC3E}">
        <p14:creationId xmlns:p14="http://schemas.microsoft.com/office/powerpoint/2010/main" val="34981443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182625"/>
            <a:ext cx="10972800" cy="1066800"/>
          </a:xfrm>
        </p:spPr>
        <p:txBody>
          <a:bodyPr/>
          <a:lstStyle/>
          <a:p>
            <a:r>
              <a:rPr lang="en-US" dirty="0"/>
              <a:t>Supervisor Roadmap</a:t>
            </a:r>
          </a:p>
        </p:txBody>
      </p:sp>
      <p:sp>
        <p:nvSpPr>
          <p:cNvPr id="4" name="Text Placeholder 3"/>
          <p:cNvSpPr>
            <a:spLocks noGrp="1"/>
          </p:cNvSpPr>
          <p:nvPr>
            <p:ph sz="half" idx="1"/>
          </p:nvPr>
        </p:nvSpPr>
        <p:spPr/>
        <p:txBody>
          <a:bodyPr/>
          <a:lstStyle/>
          <a:p>
            <a:r>
              <a:rPr lang="en-US" dirty="0"/>
              <a:t>One of the most challenging transitions for an employee to make.</a:t>
            </a:r>
          </a:p>
          <a:p>
            <a:r>
              <a:rPr lang="en-US" dirty="0"/>
              <a:t>Purpose: “Provides and instructional framework for the development of essential supervisory skills, competencies and abilities while fostering opportunities for career development”</a:t>
            </a:r>
          </a:p>
          <a:p>
            <a:r>
              <a:rPr lang="en-US" dirty="0"/>
              <a:t>Builds on Supervisory Training included in CPP.</a:t>
            </a:r>
          </a:p>
          <a:p>
            <a:r>
              <a:rPr lang="en-US" dirty="0"/>
              <a:t>It’s a framework, not a rule.</a:t>
            </a:r>
          </a:p>
          <a:p>
            <a:r>
              <a:rPr lang="en-US" dirty="0"/>
              <a:t>Does NOT include automatic progression but the opportunity for career development.</a:t>
            </a:r>
          </a:p>
          <a:p>
            <a:endParaRPr lang="en-US" dirty="0"/>
          </a:p>
        </p:txBody>
      </p:sp>
      <p:pic>
        <p:nvPicPr>
          <p:cNvPr id="3" name="Content Placeholder 2">
            <a:extLst>
              <a:ext uri="{FF2B5EF4-FFF2-40B4-BE49-F238E27FC236}">
                <a16:creationId xmlns:a16="http://schemas.microsoft.com/office/drawing/2014/main" id="{B0AF796B-7509-4C40-93E1-9373DB411B1B}"/>
              </a:ext>
            </a:extLst>
          </p:cNvPr>
          <p:cNvPicPr>
            <a:picLocks noGrp="1" noChangeAspect="1"/>
          </p:cNvPicPr>
          <p:nvPr>
            <p:ph sz="half" idx="2"/>
          </p:nvPr>
        </p:nvPicPr>
        <p:blipFill>
          <a:blip r:embed="rId2"/>
          <a:stretch>
            <a:fillRect/>
          </a:stretch>
        </p:blipFill>
        <p:spPr>
          <a:xfrm>
            <a:off x="7218261" y="2249488"/>
            <a:ext cx="3343477" cy="4341812"/>
          </a:xfrm>
          <a:prstGeom prst="rect">
            <a:avLst/>
          </a:prstGeom>
        </p:spPr>
      </p:pic>
    </p:spTree>
    <p:extLst>
      <p:ext uri="{BB962C8B-B14F-4D97-AF65-F5344CB8AC3E}">
        <p14:creationId xmlns:p14="http://schemas.microsoft.com/office/powerpoint/2010/main" val="4119936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C200-8871-45DF-98B2-6EF479081332}"/>
              </a:ext>
            </a:extLst>
          </p:cNvPr>
          <p:cNvSpPr>
            <a:spLocks noGrp="1"/>
          </p:cNvSpPr>
          <p:nvPr>
            <p:ph type="title"/>
          </p:nvPr>
        </p:nvSpPr>
        <p:spPr/>
        <p:txBody>
          <a:bodyPr/>
          <a:lstStyle/>
          <a:p>
            <a:r>
              <a:rPr lang="en-US" dirty="0"/>
              <a:t>Supervisor Roadmap</a:t>
            </a:r>
          </a:p>
        </p:txBody>
      </p:sp>
      <p:sp>
        <p:nvSpPr>
          <p:cNvPr id="3" name="Content Placeholder 2">
            <a:extLst>
              <a:ext uri="{FF2B5EF4-FFF2-40B4-BE49-F238E27FC236}">
                <a16:creationId xmlns:a16="http://schemas.microsoft.com/office/drawing/2014/main" id="{43373DC6-C4E4-42EF-8A08-1F9B593B4474}"/>
              </a:ext>
            </a:extLst>
          </p:cNvPr>
          <p:cNvSpPr>
            <a:spLocks noGrp="1"/>
          </p:cNvSpPr>
          <p:nvPr>
            <p:ph sz="half" idx="1"/>
          </p:nvPr>
        </p:nvSpPr>
        <p:spPr/>
        <p:txBody>
          <a:bodyPr/>
          <a:lstStyle/>
          <a:p>
            <a:r>
              <a:rPr lang="en-US" dirty="0"/>
              <a:t>Has 3 levels of training</a:t>
            </a:r>
          </a:p>
          <a:p>
            <a:pPr lvl="1"/>
            <a:r>
              <a:rPr lang="en-US" dirty="0"/>
              <a:t>Level 1 – Supervisory Basics</a:t>
            </a:r>
          </a:p>
          <a:p>
            <a:pPr lvl="1"/>
            <a:r>
              <a:rPr lang="en-US" dirty="0"/>
              <a:t>Level 2 – Supervisory Intermediate</a:t>
            </a:r>
          </a:p>
          <a:p>
            <a:pPr lvl="2"/>
            <a:r>
              <a:rPr lang="en-US" dirty="0"/>
              <a:t>Building Relationships</a:t>
            </a:r>
          </a:p>
          <a:p>
            <a:pPr lvl="1"/>
            <a:r>
              <a:rPr lang="en-US" dirty="0"/>
              <a:t>Level 3 – Supervisor Advanced</a:t>
            </a:r>
          </a:p>
          <a:p>
            <a:pPr lvl="2"/>
            <a:r>
              <a:rPr lang="en-US" dirty="0"/>
              <a:t>Strategic Planning</a:t>
            </a:r>
          </a:p>
        </p:txBody>
      </p:sp>
      <p:pic>
        <p:nvPicPr>
          <p:cNvPr id="5" name="Content Placeholder 4">
            <a:extLst>
              <a:ext uri="{FF2B5EF4-FFF2-40B4-BE49-F238E27FC236}">
                <a16:creationId xmlns:a16="http://schemas.microsoft.com/office/drawing/2014/main" id="{9CD52250-CF18-4CBC-AB26-3A865DD25263}"/>
              </a:ext>
            </a:extLst>
          </p:cNvPr>
          <p:cNvPicPr>
            <a:picLocks noGrp="1" noChangeAspect="1"/>
          </p:cNvPicPr>
          <p:nvPr>
            <p:ph sz="half" idx="2"/>
          </p:nvPr>
        </p:nvPicPr>
        <p:blipFill>
          <a:blip r:embed="rId2"/>
          <a:stretch>
            <a:fillRect/>
          </a:stretch>
        </p:blipFill>
        <p:spPr>
          <a:xfrm>
            <a:off x="6197600" y="2793288"/>
            <a:ext cx="5384800" cy="3254212"/>
          </a:xfrm>
          <a:prstGeom prst="rect">
            <a:avLst/>
          </a:prstGeom>
        </p:spPr>
      </p:pic>
    </p:spTree>
    <p:extLst>
      <p:ext uri="{BB962C8B-B14F-4D97-AF65-F5344CB8AC3E}">
        <p14:creationId xmlns:p14="http://schemas.microsoft.com/office/powerpoint/2010/main" val="26471165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4894AB-B3CA-454D-BC66-D52777DC77C3}"/>
              </a:ext>
            </a:extLst>
          </p:cNvPr>
          <p:cNvSpPr>
            <a:spLocks noGrp="1"/>
          </p:cNvSpPr>
          <p:nvPr>
            <p:ph type="title"/>
          </p:nvPr>
        </p:nvSpPr>
        <p:spPr/>
        <p:txBody>
          <a:bodyPr/>
          <a:lstStyle/>
          <a:p>
            <a:r>
              <a:rPr lang="en-US" dirty="0"/>
              <a:t>Supervisor Roadmap</a:t>
            </a:r>
          </a:p>
        </p:txBody>
      </p:sp>
      <p:sp>
        <p:nvSpPr>
          <p:cNvPr id="3" name="Content Placeholder 2">
            <a:extLst>
              <a:ext uri="{FF2B5EF4-FFF2-40B4-BE49-F238E27FC236}">
                <a16:creationId xmlns:a16="http://schemas.microsoft.com/office/drawing/2014/main" id="{E2A7B131-C7FC-4CE9-A222-AF5A8C604A51}"/>
              </a:ext>
            </a:extLst>
          </p:cNvPr>
          <p:cNvSpPr>
            <a:spLocks noGrp="1"/>
          </p:cNvSpPr>
          <p:nvPr>
            <p:ph sz="half" idx="1"/>
          </p:nvPr>
        </p:nvSpPr>
        <p:spPr/>
        <p:txBody>
          <a:bodyPr/>
          <a:lstStyle/>
          <a:p>
            <a:r>
              <a:rPr lang="en-US" dirty="0"/>
              <a:t>Level 1 includes:</a:t>
            </a:r>
          </a:p>
          <a:p>
            <a:pPr lvl="1"/>
            <a:r>
              <a:rPr lang="en-US" dirty="0"/>
              <a:t>Policy Review</a:t>
            </a:r>
          </a:p>
          <a:p>
            <a:pPr lvl="1"/>
            <a:r>
              <a:rPr lang="en-US" dirty="0"/>
              <a:t>City Required Supervisory Courses</a:t>
            </a:r>
          </a:p>
          <a:p>
            <a:pPr lvl="1"/>
            <a:r>
              <a:rPr lang="en-US" dirty="0"/>
              <a:t>Regular attendance at UU&amp;PI monthly Supervisor Enrichment Program</a:t>
            </a:r>
          </a:p>
          <a:p>
            <a:r>
              <a:rPr lang="en-US" dirty="0"/>
              <a:t>Level 2 includes:</a:t>
            </a:r>
          </a:p>
          <a:p>
            <a:pPr lvl="1"/>
            <a:r>
              <a:rPr lang="en-US" dirty="0"/>
              <a:t>UU&amp;PI training</a:t>
            </a:r>
          </a:p>
          <a:p>
            <a:pPr lvl="2"/>
            <a:r>
              <a:rPr lang="en-US" dirty="0"/>
              <a:t>Includes Level 1-4 of CPM</a:t>
            </a:r>
          </a:p>
          <a:p>
            <a:pPr lvl="2"/>
            <a:r>
              <a:rPr lang="en-US" dirty="0"/>
              <a:t>Six Sigma Yellow Belt</a:t>
            </a:r>
          </a:p>
          <a:p>
            <a:pPr lvl="1"/>
            <a:r>
              <a:rPr lang="en-US" dirty="0"/>
              <a:t>Demonstration of application of skills through engagement activities / leading teams</a:t>
            </a:r>
          </a:p>
          <a:p>
            <a:pPr marL="109728" indent="0">
              <a:buNone/>
            </a:pPr>
            <a:r>
              <a:rPr lang="en-US" dirty="0"/>
              <a:t> </a:t>
            </a:r>
          </a:p>
          <a:p>
            <a:endParaRPr lang="en-US" dirty="0"/>
          </a:p>
        </p:txBody>
      </p:sp>
      <p:sp>
        <p:nvSpPr>
          <p:cNvPr id="4" name="Content Placeholder 3">
            <a:extLst>
              <a:ext uri="{FF2B5EF4-FFF2-40B4-BE49-F238E27FC236}">
                <a16:creationId xmlns:a16="http://schemas.microsoft.com/office/drawing/2014/main" id="{354A2CD5-35E5-40AF-B099-80910EB4D48F}"/>
              </a:ext>
            </a:extLst>
          </p:cNvPr>
          <p:cNvSpPr>
            <a:spLocks noGrp="1"/>
          </p:cNvSpPr>
          <p:nvPr>
            <p:ph sz="half" idx="2"/>
          </p:nvPr>
        </p:nvSpPr>
        <p:spPr/>
        <p:txBody>
          <a:bodyPr/>
          <a:lstStyle/>
          <a:p>
            <a:r>
              <a:rPr lang="en-US" dirty="0"/>
              <a:t>Level 3 includes</a:t>
            </a:r>
          </a:p>
          <a:p>
            <a:pPr lvl="1"/>
            <a:r>
              <a:rPr lang="en-US" dirty="0"/>
              <a:t>Skill Development though Knowledge and Self Training</a:t>
            </a:r>
          </a:p>
          <a:p>
            <a:pPr lvl="2"/>
            <a:r>
              <a:rPr lang="en-US" dirty="0"/>
              <a:t>Includes Level 4-8 of CPM</a:t>
            </a:r>
          </a:p>
          <a:p>
            <a:pPr lvl="2"/>
            <a:r>
              <a:rPr lang="en-US" dirty="0"/>
              <a:t>Six Sigma Green Belt</a:t>
            </a:r>
          </a:p>
          <a:p>
            <a:pPr lvl="2"/>
            <a:r>
              <a:rPr lang="en-US" dirty="0"/>
              <a:t>Attendance at Sterling Conference</a:t>
            </a:r>
          </a:p>
          <a:p>
            <a:pPr lvl="2"/>
            <a:r>
              <a:rPr lang="en-US" dirty="0"/>
              <a:t>Professional Certifications (i.e. PMP)</a:t>
            </a:r>
          </a:p>
          <a:p>
            <a:pPr lvl="1"/>
            <a:r>
              <a:rPr lang="en-US" dirty="0"/>
              <a:t>Demonstration of application of skills through engagement activities / leading teams</a:t>
            </a:r>
          </a:p>
          <a:p>
            <a:pPr lvl="1"/>
            <a:endParaRPr lang="en-US" dirty="0"/>
          </a:p>
        </p:txBody>
      </p:sp>
    </p:spTree>
    <p:extLst>
      <p:ext uri="{BB962C8B-B14F-4D97-AF65-F5344CB8AC3E}">
        <p14:creationId xmlns:p14="http://schemas.microsoft.com/office/powerpoint/2010/main" val="16050575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Supervisor Roadmap: Wrap-up</a:t>
            </a:r>
          </a:p>
        </p:txBody>
      </p:sp>
      <p:sp>
        <p:nvSpPr>
          <p:cNvPr id="3" name="Text Placeholder 2"/>
          <p:cNvSpPr>
            <a:spLocks noGrp="1"/>
          </p:cNvSpPr>
          <p:nvPr>
            <p:ph idx="1"/>
          </p:nvPr>
        </p:nvSpPr>
        <p:spPr/>
        <p:txBody>
          <a:bodyPr/>
          <a:lstStyle/>
          <a:p>
            <a:r>
              <a:rPr lang="en-US" dirty="0"/>
              <a:t>Moving from worker to supervisor is where we start seeing the “Peter principle”.</a:t>
            </a:r>
          </a:p>
          <a:p>
            <a:r>
              <a:rPr lang="en-US" dirty="0"/>
              <a:t>Putting a person in that position without training and support is untenable.</a:t>
            </a:r>
          </a:p>
          <a:p>
            <a:r>
              <a:rPr lang="en-US" dirty="0"/>
              <a:t>The Supervisor Roadmap allows your staff to:</a:t>
            </a:r>
          </a:p>
          <a:p>
            <a:pPr lvl="1"/>
            <a:r>
              <a:rPr lang="en-US" dirty="0"/>
              <a:t>Succeed with the NEW responsibilities</a:t>
            </a:r>
          </a:p>
          <a:p>
            <a:pPr lvl="1"/>
            <a:r>
              <a:rPr lang="en-US" dirty="0"/>
              <a:t>Prepare to advance to the next level.</a:t>
            </a:r>
          </a:p>
          <a:p>
            <a:r>
              <a:rPr lang="en-US" dirty="0"/>
              <a:t>Questions / Discussion?</a:t>
            </a:r>
          </a:p>
        </p:txBody>
      </p:sp>
    </p:spTree>
    <p:extLst>
      <p:ext uri="{BB962C8B-B14F-4D97-AF65-F5344CB8AC3E}">
        <p14:creationId xmlns:p14="http://schemas.microsoft.com/office/powerpoint/2010/main" val="28225989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Program 3: Management  and Leadership Training / Position Risk Assessment /</a:t>
            </a:r>
            <a:br>
              <a:rPr lang="en-US" dirty="0"/>
            </a:br>
            <a:r>
              <a:rPr lang="en-US" dirty="0"/>
              <a:t>Participant Training and Development Plan (PTDP)</a:t>
            </a:r>
          </a:p>
        </p:txBody>
      </p:sp>
      <p:sp>
        <p:nvSpPr>
          <p:cNvPr id="3" name="Content Placeholder 2"/>
          <p:cNvSpPr>
            <a:spLocks noGrp="1"/>
          </p:cNvSpPr>
          <p:nvPr>
            <p:ph idx="1"/>
          </p:nvPr>
        </p:nvSpPr>
        <p:spPr>
          <a:xfrm>
            <a:off x="609600" y="3032760"/>
            <a:ext cx="10972800" cy="3541776"/>
          </a:xfrm>
        </p:spPr>
        <p:txBody>
          <a:bodyPr/>
          <a:lstStyle/>
          <a:p>
            <a:r>
              <a:rPr lang="en-US" dirty="0"/>
              <a:t>Management and Leadership Training should be ongoing, with a known curriculum and clear expectations to use the learnings acquired.</a:t>
            </a:r>
          </a:p>
          <a:p>
            <a:r>
              <a:rPr lang="en-US" dirty="0"/>
              <a:t>While all positions are critical (or get rid of them) some are more critical than others.  The cost of vacancy is higher.</a:t>
            </a:r>
          </a:p>
          <a:p>
            <a:r>
              <a:rPr lang="en-US" dirty="0"/>
              <a:t>Internal staff at this level interested in higher level positions need an individualized training and development plan as well as coaching, mentoring and encouragement.</a:t>
            </a:r>
          </a:p>
        </p:txBody>
      </p:sp>
    </p:spTree>
    <p:extLst>
      <p:ext uri="{BB962C8B-B14F-4D97-AF65-F5344CB8AC3E}">
        <p14:creationId xmlns:p14="http://schemas.microsoft.com/office/powerpoint/2010/main" val="41553488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1CD6D7-EF60-40D1-B274-E43637E14E20}"/>
              </a:ext>
            </a:extLst>
          </p:cNvPr>
          <p:cNvSpPr>
            <a:spLocks noGrp="1"/>
          </p:cNvSpPr>
          <p:nvPr>
            <p:ph type="title"/>
          </p:nvPr>
        </p:nvSpPr>
        <p:spPr/>
        <p:txBody>
          <a:bodyPr/>
          <a:lstStyle/>
          <a:p>
            <a:pPr algn="ctr"/>
            <a:r>
              <a:rPr lang="en-US" dirty="0"/>
              <a:t>The SIPOC framework</a:t>
            </a:r>
          </a:p>
        </p:txBody>
      </p:sp>
      <p:graphicFrame>
        <p:nvGraphicFramePr>
          <p:cNvPr id="4" name="Content Placeholder 3">
            <a:extLst>
              <a:ext uri="{FF2B5EF4-FFF2-40B4-BE49-F238E27FC236}">
                <a16:creationId xmlns:a16="http://schemas.microsoft.com/office/drawing/2014/main" id="{613FE092-261E-4FB9-B210-5F8D8076150A}"/>
              </a:ext>
            </a:extLst>
          </p:cNvPr>
          <p:cNvGraphicFramePr>
            <a:graphicFrameLocks noGrp="1"/>
          </p:cNvGraphicFramePr>
          <p:nvPr>
            <p:ph idx="1"/>
          </p:nvPr>
        </p:nvGraphicFramePr>
        <p:xfrm>
          <a:off x="609600" y="3685560"/>
          <a:ext cx="10972800" cy="43243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Arrow: Curved Down 5">
            <a:extLst>
              <a:ext uri="{FF2B5EF4-FFF2-40B4-BE49-F238E27FC236}">
                <a16:creationId xmlns:a16="http://schemas.microsoft.com/office/drawing/2014/main" id="{1FFBFC10-3213-4035-9B05-316386C4B92A}"/>
              </a:ext>
            </a:extLst>
          </p:cNvPr>
          <p:cNvSpPr/>
          <p:nvPr/>
        </p:nvSpPr>
        <p:spPr>
          <a:xfrm>
            <a:off x="2403987" y="4026310"/>
            <a:ext cx="7152968" cy="1151295"/>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Supervisor</a:t>
            </a:r>
          </a:p>
          <a:p>
            <a:pPr algn="ctr"/>
            <a:endParaRPr lang="en-US" dirty="0">
              <a:solidFill>
                <a:schemeClr val="tx1"/>
              </a:solidFill>
            </a:endParaRPr>
          </a:p>
        </p:txBody>
      </p:sp>
      <p:sp>
        <p:nvSpPr>
          <p:cNvPr id="8" name="Arrow: Curved Down 7">
            <a:extLst>
              <a:ext uri="{FF2B5EF4-FFF2-40B4-BE49-F238E27FC236}">
                <a16:creationId xmlns:a16="http://schemas.microsoft.com/office/drawing/2014/main" id="{DF2BE725-CBA2-4DCD-B8B6-7578E71EDD16}"/>
              </a:ext>
            </a:extLst>
          </p:cNvPr>
          <p:cNvSpPr/>
          <p:nvPr/>
        </p:nvSpPr>
        <p:spPr>
          <a:xfrm>
            <a:off x="722671" y="2566219"/>
            <a:ext cx="10663084" cy="2611386"/>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Manager</a:t>
            </a:r>
          </a:p>
          <a:p>
            <a:pPr algn="ctr"/>
            <a:endParaRPr lang="en-US" dirty="0">
              <a:solidFill>
                <a:schemeClr val="tx1"/>
              </a:solidFill>
            </a:endParaRPr>
          </a:p>
        </p:txBody>
      </p:sp>
    </p:spTree>
    <p:extLst>
      <p:ext uri="{BB962C8B-B14F-4D97-AF65-F5344CB8AC3E}">
        <p14:creationId xmlns:p14="http://schemas.microsoft.com/office/powerpoint/2010/main" val="26769833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Management and Leadership Training</a:t>
            </a:r>
          </a:p>
        </p:txBody>
      </p:sp>
      <p:sp>
        <p:nvSpPr>
          <p:cNvPr id="4" name="Text Placeholder 3"/>
          <p:cNvSpPr>
            <a:spLocks noGrp="1"/>
          </p:cNvSpPr>
          <p:nvPr>
            <p:ph sz="half" idx="1"/>
          </p:nvPr>
        </p:nvSpPr>
        <p:spPr/>
        <p:txBody>
          <a:bodyPr/>
          <a:lstStyle/>
          <a:p>
            <a:r>
              <a:rPr lang="en-US" dirty="0"/>
              <a:t>This actually starts new employee orientation</a:t>
            </a:r>
          </a:p>
          <a:p>
            <a:r>
              <a:rPr lang="en-US" dirty="0"/>
              <a:t>It’s built into the CPP</a:t>
            </a:r>
          </a:p>
          <a:p>
            <a:r>
              <a:rPr lang="en-US" dirty="0"/>
              <a:t>It’s built into the Supervisory Roadmap</a:t>
            </a:r>
          </a:p>
          <a:p>
            <a:r>
              <a:rPr lang="en-US" dirty="0"/>
              <a:t>At the Professional, Management and Leadership level, the employee – in partnership with his manager needs to build it into their career plans</a:t>
            </a:r>
          </a:p>
          <a:p>
            <a:r>
              <a:rPr lang="en-US" dirty="0"/>
              <a:t>It’s more than classwork – its reading, research, participation and taking responsibilities that stretch you.</a:t>
            </a:r>
          </a:p>
          <a:p>
            <a:r>
              <a:rPr lang="en-US" dirty="0"/>
              <a:t>It’s the result of a “Learning Organization”.</a:t>
            </a:r>
          </a:p>
        </p:txBody>
      </p:sp>
      <p:sp>
        <p:nvSpPr>
          <p:cNvPr id="5" name="Content Placeholder 4"/>
          <p:cNvSpPr>
            <a:spLocks noGrp="1"/>
          </p:cNvSpPr>
          <p:nvPr>
            <p:ph sz="half" idx="2"/>
          </p:nvPr>
        </p:nvSpPr>
        <p:spPr/>
        <p:txBody>
          <a:bodyPr/>
          <a:lstStyle/>
          <a:p>
            <a:r>
              <a:rPr lang="en-US" dirty="0"/>
              <a:t>Our Training Tools include:</a:t>
            </a:r>
          </a:p>
          <a:p>
            <a:pPr lvl="1"/>
            <a:r>
              <a:rPr lang="en-US" dirty="0"/>
              <a:t>New Public Servant Initiative</a:t>
            </a:r>
          </a:p>
          <a:p>
            <a:pPr lvl="1"/>
            <a:r>
              <a:rPr lang="en-US" dirty="0"/>
              <a:t>Certified Public Manager</a:t>
            </a:r>
          </a:p>
          <a:p>
            <a:pPr lvl="1"/>
            <a:r>
              <a:rPr lang="en-US" dirty="0"/>
              <a:t>Sterling Leadership Training</a:t>
            </a:r>
          </a:p>
          <a:p>
            <a:pPr lvl="1"/>
            <a:r>
              <a:rPr lang="en-US" dirty="0"/>
              <a:t>Six Sigma Training</a:t>
            </a:r>
          </a:p>
          <a:p>
            <a:pPr lvl="1"/>
            <a:r>
              <a:rPr lang="en-US" dirty="0"/>
              <a:t>Professional Conferences and training on Industry Topics</a:t>
            </a:r>
          </a:p>
          <a:p>
            <a:pPr lvl="1"/>
            <a:r>
              <a:rPr lang="en-US" dirty="0"/>
              <a:t>Quality and Leadership Conferences and training such as Sterling Annual Conference and  regional conferences</a:t>
            </a:r>
          </a:p>
          <a:p>
            <a:pPr lvl="1"/>
            <a:r>
              <a:rPr lang="en-US" dirty="0"/>
              <a:t>Active Participation in Industry and Professional Associations</a:t>
            </a:r>
          </a:p>
          <a:p>
            <a:pPr lvl="1"/>
            <a:r>
              <a:rPr lang="en-US" dirty="0"/>
              <a:t>Mentoring and Coaching</a:t>
            </a:r>
          </a:p>
          <a:p>
            <a:pPr lvl="1"/>
            <a:endParaRPr lang="en-US" dirty="0"/>
          </a:p>
        </p:txBody>
      </p:sp>
    </p:spTree>
    <p:extLst>
      <p:ext uri="{BB962C8B-B14F-4D97-AF65-F5344CB8AC3E}">
        <p14:creationId xmlns:p14="http://schemas.microsoft.com/office/powerpoint/2010/main" val="33891323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4AD56A-E339-4BBD-AADE-709E6656D558}"/>
              </a:ext>
            </a:extLst>
          </p:cNvPr>
          <p:cNvSpPr>
            <a:spLocks noGrp="1"/>
          </p:cNvSpPr>
          <p:nvPr>
            <p:ph type="title"/>
          </p:nvPr>
        </p:nvSpPr>
        <p:spPr/>
        <p:txBody>
          <a:bodyPr/>
          <a:lstStyle/>
          <a:p>
            <a:r>
              <a:rPr lang="en-US" dirty="0"/>
              <a:t>Back to Criteria….</a:t>
            </a:r>
          </a:p>
        </p:txBody>
      </p:sp>
      <p:sp>
        <p:nvSpPr>
          <p:cNvPr id="3" name="Content Placeholder 2">
            <a:extLst>
              <a:ext uri="{FF2B5EF4-FFF2-40B4-BE49-F238E27FC236}">
                <a16:creationId xmlns:a16="http://schemas.microsoft.com/office/drawing/2014/main" id="{E51D39C4-9FBE-40D0-8F11-14732EAED55D}"/>
              </a:ext>
            </a:extLst>
          </p:cNvPr>
          <p:cNvSpPr>
            <a:spLocks noGrp="1"/>
          </p:cNvSpPr>
          <p:nvPr>
            <p:ph idx="1"/>
          </p:nvPr>
        </p:nvSpPr>
        <p:spPr/>
        <p:txBody>
          <a:bodyPr>
            <a:normAutofit fontScale="92500"/>
          </a:bodyPr>
          <a:lstStyle/>
          <a:p>
            <a:r>
              <a:rPr lang="en-US" dirty="0"/>
              <a:t>1.1 </a:t>
            </a:r>
            <a:r>
              <a:rPr lang="en-US" b="1" dirty="0"/>
              <a:t>Senior Leadership:  How do your senior leaders lead the organization?  </a:t>
            </a:r>
            <a:endParaRPr lang="en-US" dirty="0"/>
          </a:p>
          <a:p>
            <a:pPr lvl="1"/>
            <a:r>
              <a:rPr lang="en-US" dirty="0"/>
              <a:t>a.</a:t>
            </a:r>
            <a:r>
              <a:rPr lang="en-US" b="1" dirty="0"/>
              <a:t> Vision, Values, and Mission</a:t>
            </a:r>
            <a:endParaRPr lang="en-US" dirty="0"/>
          </a:p>
          <a:p>
            <a:pPr lvl="1"/>
            <a:r>
              <a:rPr lang="en-US" dirty="0"/>
              <a:t>3) </a:t>
            </a:r>
            <a:r>
              <a:rPr lang="en-US" b="1" dirty="0"/>
              <a:t>Creating a Successful Organization:  How do senior leaders’ actions build an organization that is successful now and in the future? </a:t>
            </a:r>
            <a:r>
              <a:rPr lang="en-US" dirty="0"/>
              <a:t> How do they:</a:t>
            </a:r>
          </a:p>
          <a:p>
            <a:pPr lvl="2"/>
            <a:r>
              <a:rPr lang="en-US" dirty="0"/>
              <a:t>create an environment for the achievement of your mission, improvement of organizational performance, performance leadership, </a:t>
            </a:r>
            <a:r>
              <a:rPr lang="en-US" dirty="0">
                <a:highlight>
                  <a:srgbClr val="FFFF00"/>
                </a:highlight>
              </a:rPr>
              <a:t>organizational learning, and learning for people in the workforce</a:t>
            </a:r>
            <a:r>
              <a:rPr lang="en-US" dirty="0"/>
              <a:t>;</a:t>
            </a:r>
          </a:p>
          <a:p>
            <a:pPr lvl="2"/>
            <a:r>
              <a:rPr lang="en-US" dirty="0"/>
              <a:t> </a:t>
            </a:r>
          </a:p>
          <a:p>
            <a:pPr lvl="2"/>
            <a:r>
              <a:rPr lang="en-US" dirty="0"/>
              <a:t> </a:t>
            </a:r>
          </a:p>
          <a:p>
            <a:pPr lvl="2"/>
            <a:r>
              <a:rPr lang="en-US" dirty="0"/>
              <a:t>participate in succession planning and the development of future organizational leaders?</a:t>
            </a:r>
          </a:p>
          <a:p>
            <a:pPr lvl="1"/>
            <a:endParaRPr lang="en-US" dirty="0"/>
          </a:p>
        </p:txBody>
      </p:sp>
    </p:spTree>
    <p:extLst>
      <p:ext uri="{BB962C8B-B14F-4D97-AF65-F5344CB8AC3E}">
        <p14:creationId xmlns:p14="http://schemas.microsoft.com/office/powerpoint/2010/main" val="11804534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346779-9AAA-483E-A9F3-C0E2141D325F}"/>
              </a:ext>
            </a:extLst>
          </p:cNvPr>
          <p:cNvSpPr>
            <a:spLocks noGrp="1"/>
          </p:cNvSpPr>
          <p:nvPr>
            <p:ph type="title"/>
          </p:nvPr>
        </p:nvSpPr>
        <p:spPr/>
        <p:txBody>
          <a:bodyPr/>
          <a:lstStyle/>
          <a:p>
            <a:r>
              <a:rPr lang="en-US" dirty="0"/>
              <a:t>Assess Positions</a:t>
            </a:r>
          </a:p>
        </p:txBody>
      </p:sp>
      <p:sp>
        <p:nvSpPr>
          <p:cNvPr id="3" name="Content Placeholder 2">
            <a:extLst>
              <a:ext uri="{FF2B5EF4-FFF2-40B4-BE49-F238E27FC236}">
                <a16:creationId xmlns:a16="http://schemas.microsoft.com/office/drawing/2014/main" id="{D50CB222-165B-49AC-BF43-75A71C183166}"/>
              </a:ext>
            </a:extLst>
          </p:cNvPr>
          <p:cNvSpPr>
            <a:spLocks noGrp="1"/>
          </p:cNvSpPr>
          <p:nvPr>
            <p:ph sz="half" idx="1"/>
          </p:nvPr>
        </p:nvSpPr>
        <p:spPr/>
        <p:txBody>
          <a:bodyPr/>
          <a:lstStyle/>
          <a:p>
            <a:r>
              <a:rPr lang="en-US" dirty="0"/>
              <a:t>Step 1:  A questionnaire is used to numerically rank each existing position a number of factor that relate to either:</a:t>
            </a:r>
          </a:p>
          <a:p>
            <a:pPr lvl="1"/>
            <a:r>
              <a:rPr lang="en-US" dirty="0"/>
              <a:t>The role of the position</a:t>
            </a:r>
          </a:p>
          <a:p>
            <a:pPr lvl="1"/>
            <a:r>
              <a:rPr lang="en-US" dirty="0"/>
              <a:t>The role of the person filling the position</a:t>
            </a:r>
          </a:p>
          <a:p>
            <a:r>
              <a:rPr lang="en-US" dirty="0"/>
              <a:t>Step 2: Define contribution needed from the position and/or the person that may leave</a:t>
            </a:r>
          </a:p>
          <a:p>
            <a:pPr lvl="1"/>
            <a:r>
              <a:rPr lang="en-US" dirty="0"/>
              <a:t>Some of an organizations most valuable people perform roles beyond their position.  What’s in the job description may not be what you’re looking for.   Document the roles of </a:t>
            </a:r>
            <a:r>
              <a:rPr lang="en-US" b="1" i="1" dirty="0"/>
              <a:t>both</a:t>
            </a:r>
            <a:r>
              <a:rPr lang="en-US" dirty="0"/>
              <a:t> the position and the person.</a:t>
            </a:r>
          </a:p>
          <a:p>
            <a:endParaRPr lang="en-US" dirty="0"/>
          </a:p>
        </p:txBody>
      </p:sp>
      <p:pic>
        <p:nvPicPr>
          <p:cNvPr id="5" name="Content Placeholder 4">
            <a:extLst>
              <a:ext uri="{FF2B5EF4-FFF2-40B4-BE49-F238E27FC236}">
                <a16:creationId xmlns:a16="http://schemas.microsoft.com/office/drawing/2014/main" id="{586BAA9E-383E-4D8B-B9D0-EFEA2C6E6672}"/>
              </a:ext>
            </a:extLst>
          </p:cNvPr>
          <p:cNvPicPr>
            <a:picLocks noGrp="1" noChangeAspect="1"/>
          </p:cNvPicPr>
          <p:nvPr>
            <p:ph sz="half" idx="2"/>
          </p:nvPr>
        </p:nvPicPr>
        <p:blipFill>
          <a:blip r:embed="rId2"/>
          <a:stretch>
            <a:fillRect/>
          </a:stretch>
        </p:blipFill>
        <p:spPr>
          <a:xfrm>
            <a:off x="6197600" y="2564676"/>
            <a:ext cx="5384800" cy="3711435"/>
          </a:xfrm>
          <a:prstGeom prst="rect">
            <a:avLst/>
          </a:prstGeom>
        </p:spPr>
      </p:pic>
    </p:spTree>
    <p:extLst>
      <p:ext uri="{BB962C8B-B14F-4D97-AF65-F5344CB8AC3E}">
        <p14:creationId xmlns:p14="http://schemas.microsoft.com/office/powerpoint/2010/main" val="14476481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37F7DE-BBFE-42E1-8133-453C0E1D6EC6}"/>
              </a:ext>
            </a:extLst>
          </p:cNvPr>
          <p:cNvSpPr>
            <a:spLocks noGrp="1"/>
          </p:cNvSpPr>
          <p:nvPr>
            <p:ph type="title"/>
          </p:nvPr>
        </p:nvSpPr>
        <p:spPr/>
        <p:txBody>
          <a:bodyPr/>
          <a:lstStyle/>
          <a:p>
            <a:r>
              <a:rPr lang="en-US" dirty="0"/>
              <a:t>Define the Position</a:t>
            </a:r>
          </a:p>
        </p:txBody>
      </p:sp>
      <p:sp>
        <p:nvSpPr>
          <p:cNvPr id="3" name="Text Placeholder 2">
            <a:extLst>
              <a:ext uri="{FF2B5EF4-FFF2-40B4-BE49-F238E27FC236}">
                <a16:creationId xmlns:a16="http://schemas.microsoft.com/office/drawing/2014/main" id="{DB8C07F9-5E80-4555-8277-B2593A4BC855}"/>
              </a:ext>
            </a:extLst>
          </p:cNvPr>
          <p:cNvSpPr>
            <a:spLocks noGrp="1"/>
          </p:cNvSpPr>
          <p:nvPr>
            <p:ph type="body" idx="1"/>
          </p:nvPr>
        </p:nvSpPr>
        <p:spPr/>
        <p:txBody>
          <a:bodyPr/>
          <a:lstStyle/>
          <a:p>
            <a:r>
              <a:rPr lang="en-US" dirty="0"/>
              <a:t>Position Roles and Responsibilities</a:t>
            </a:r>
          </a:p>
        </p:txBody>
      </p:sp>
      <p:sp>
        <p:nvSpPr>
          <p:cNvPr id="4" name="Content Placeholder 3">
            <a:extLst>
              <a:ext uri="{FF2B5EF4-FFF2-40B4-BE49-F238E27FC236}">
                <a16:creationId xmlns:a16="http://schemas.microsoft.com/office/drawing/2014/main" id="{EA41572A-0189-4B29-82C9-BE1C624AE400}"/>
              </a:ext>
            </a:extLst>
          </p:cNvPr>
          <p:cNvSpPr>
            <a:spLocks noGrp="1"/>
          </p:cNvSpPr>
          <p:nvPr>
            <p:ph sz="quarter" idx="2"/>
          </p:nvPr>
        </p:nvSpPr>
        <p:spPr/>
        <p:txBody>
          <a:bodyPr/>
          <a:lstStyle/>
          <a:p>
            <a:r>
              <a:rPr lang="en-US" dirty="0"/>
              <a:t>Are the roles, duties, tasks of this </a:t>
            </a:r>
            <a:r>
              <a:rPr lang="en-US" b="1" i="1" dirty="0"/>
              <a:t>position</a:t>
            </a:r>
            <a:r>
              <a:rPr lang="en-US" dirty="0"/>
              <a:t> well documented?  Is this what you are seeking to fill upon vacancy?</a:t>
            </a:r>
          </a:p>
          <a:p>
            <a:endParaRPr lang="en-US" dirty="0"/>
          </a:p>
        </p:txBody>
      </p:sp>
      <p:sp>
        <p:nvSpPr>
          <p:cNvPr id="5" name="Text Placeholder 4">
            <a:extLst>
              <a:ext uri="{FF2B5EF4-FFF2-40B4-BE49-F238E27FC236}">
                <a16:creationId xmlns:a16="http://schemas.microsoft.com/office/drawing/2014/main" id="{803BDE77-4ECE-4832-ADBE-BD67DE90854F}"/>
              </a:ext>
            </a:extLst>
          </p:cNvPr>
          <p:cNvSpPr>
            <a:spLocks noGrp="1"/>
          </p:cNvSpPr>
          <p:nvPr>
            <p:ph type="body" sz="half" idx="3"/>
          </p:nvPr>
        </p:nvSpPr>
        <p:spPr/>
        <p:txBody>
          <a:bodyPr/>
          <a:lstStyle/>
          <a:p>
            <a:r>
              <a:rPr lang="en-US" dirty="0"/>
              <a:t>Person Roles and Responsibilities</a:t>
            </a:r>
          </a:p>
        </p:txBody>
      </p:sp>
      <p:sp>
        <p:nvSpPr>
          <p:cNvPr id="6" name="Content Placeholder 5">
            <a:extLst>
              <a:ext uri="{FF2B5EF4-FFF2-40B4-BE49-F238E27FC236}">
                <a16:creationId xmlns:a16="http://schemas.microsoft.com/office/drawing/2014/main" id="{E7A4A76D-1B7A-49F3-A691-9D42BA1641D2}"/>
              </a:ext>
            </a:extLst>
          </p:cNvPr>
          <p:cNvSpPr>
            <a:spLocks noGrp="1"/>
          </p:cNvSpPr>
          <p:nvPr>
            <p:ph sz="quarter" idx="4"/>
          </p:nvPr>
        </p:nvSpPr>
        <p:spPr/>
        <p:txBody>
          <a:bodyPr/>
          <a:lstStyle/>
          <a:p>
            <a:r>
              <a:rPr lang="en-US" dirty="0"/>
              <a:t>Are the roles, duties, tasks of this </a:t>
            </a:r>
            <a:r>
              <a:rPr lang="en-US" b="1" i="1" dirty="0"/>
              <a:t>person</a:t>
            </a:r>
            <a:r>
              <a:rPr lang="en-US" dirty="0"/>
              <a:t> well documented?  Is this what you are seeking to fill upon vacancy?</a:t>
            </a:r>
          </a:p>
          <a:p>
            <a:endParaRPr lang="en-US" dirty="0"/>
          </a:p>
        </p:txBody>
      </p:sp>
    </p:spTree>
    <p:extLst>
      <p:ext uri="{BB962C8B-B14F-4D97-AF65-F5344CB8AC3E}">
        <p14:creationId xmlns:p14="http://schemas.microsoft.com/office/powerpoint/2010/main" val="17805492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37F7DE-BBFE-42E1-8133-453C0E1D6EC6}"/>
              </a:ext>
            </a:extLst>
          </p:cNvPr>
          <p:cNvSpPr>
            <a:spLocks noGrp="1"/>
          </p:cNvSpPr>
          <p:nvPr>
            <p:ph type="title"/>
          </p:nvPr>
        </p:nvSpPr>
        <p:spPr/>
        <p:txBody>
          <a:bodyPr/>
          <a:lstStyle/>
          <a:p>
            <a:r>
              <a:rPr lang="en-US" dirty="0"/>
              <a:t>Assess the Position</a:t>
            </a:r>
          </a:p>
        </p:txBody>
      </p:sp>
      <p:sp>
        <p:nvSpPr>
          <p:cNvPr id="3" name="Text Placeholder 2">
            <a:extLst>
              <a:ext uri="{FF2B5EF4-FFF2-40B4-BE49-F238E27FC236}">
                <a16:creationId xmlns:a16="http://schemas.microsoft.com/office/drawing/2014/main" id="{DB8C07F9-5E80-4555-8277-B2593A4BC855}"/>
              </a:ext>
            </a:extLst>
          </p:cNvPr>
          <p:cNvSpPr>
            <a:spLocks noGrp="1"/>
          </p:cNvSpPr>
          <p:nvPr>
            <p:ph type="body" idx="1"/>
          </p:nvPr>
        </p:nvSpPr>
        <p:spPr/>
        <p:txBody>
          <a:bodyPr/>
          <a:lstStyle/>
          <a:p>
            <a:r>
              <a:rPr lang="en-US" dirty="0"/>
              <a:t>Position Related Factors</a:t>
            </a:r>
          </a:p>
        </p:txBody>
      </p:sp>
      <p:sp>
        <p:nvSpPr>
          <p:cNvPr id="4" name="Content Placeholder 3">
            <a:extLst>
              <a:ext uri="{FF2B5EF4-FFF2-40B4-BE49-F238E27FC236}">
                <a16:creationId xmlns:a16="http://schemas.microsoft.com/office/drawing/2014/main" id="{EA41572A-0189-4B29-82C9-BE1C624AE400}"/>
              </a:ext>
            </a:extLst>
          </p:cNvPr>
          <p:cNvSpPr>
            <a:spLocks noGrp="1"/>
          </p:cNvSpPr>
          <p:nvPr>
            <p:ph sz="quarter" idx="2"/>
          </p:nvPr>
        </p:nvSpPr>
        <p:spPr/>
        <p:txBody>
          <a:bodyPr/>
          <a:lstStyle/>
          <a:p>
            <a:pPr lvl="0"/>
            <a:r>
              <a:rPr lang="en-US" dirty="0"/>
              <a:t>cost of the position being vacant</a:t>
            </a:r>
          </a:p>
          <a:p>
            <a:pPr lvl="0"/>
            <a:r>
              <a:rPr lang="en-US" dirty="0"/>
              <a:t>regulatory mandate for position</a:t>
            </a:r>
          </a:p>
          <a:p>
            <a:pPr lvl="0"/>
            <a:r>
              <a:rPr lang="en-US" dirty="0"/>
              <a:t>pool of candidates to fill the position </a:t>
            </a:r>
          </a:p>
          <a:p>
            <a:pPr lvl="0"/>
            <a:r>
              <a:rPr lang="en-US" dirty="0"/>
              <a:t>time needed to fill the position</a:t>
            </a:r>
          </a:p>
          <a:p>
            <a:pPr lvl="0"/>
            <a:r>
              <a:rPr lang="en-US" dirty="0"/>
              <a:t>time needed to learn the duties of the position</a:t>
            </a:r>
          </a:p>
          <a:p>
            <a:endParaRPr lang="en-US" dirty="0"/>
          </a:p>
        </p:txBody>
      </p:sp>
      <p:sp>
        <p:nvSpPr>
          <p:cNvPr id="5" name="Text Placeholder 4">
            <a:extLst>
              <a:ext uri="{FF2B5EF4-FFF2-40B4-BE49-F238E27FC236}">
                <a16:creationId xmlns:a16="http://schemas.microsoft.com/office/drawing/2014/main" id="{803BDE77-4ECE-4832-ADBE-BD67DE90854F}"/>
              </a:ext>
            </a:extLst>
          </p:cNvPr>
          <p:cNvSpPr>
            <a:spLocks noGrp="1"/>
          </p:cNvSpPr>
          <p:nvPr>
            <p:ph type="body" sz="half" idx="3"/>
          </p:nvPr>
        </p:nvSpPr>
        <p:spPr/>
        <p:txBody>
          <a:bodyPr/>
          <a:lstStyle/>
          <a:p>
            <a:r>
              <a:rPr lang="en-US" dirty="0"/>
              <a:t>Person Related Factors</a:t>
            </a:r>
          </a:p>
        </p:txBody>
      </p:sp>
      <p:sp>
        <p:nvSpPr>
          <p:cNvPr id="6" name="Content Placeholder 5">
            <a:extLst>
              <a:ext uri="{FF2B5EF4-FFF2-40B4-BE49-F238E27FC236}">
                <a16:creationId xmlns:a16="http://schemas.microsoft.com/office/drawing/2014/main" id="{E7A4A76D-1B7A-49F3-A691-9D42BA1641D2}"/>
              </a:ext>
            </a:extLst>
          </p:cNvPr>
          <p:cNvSpPr>
            <a:spLocks noGrp="1"/>
          </p:cNvSpPr>
          <p:nvPr>
            <p:ph sz="quarter" idx="4"/>
          </p:nvPr>
        </p:nvSpPr>
        <p:spPr/>
        <p:txBody>
          <a:bodyPr/>
          <a:lstStyle/>
          <a:p>
            <a:pPr marL="342900" marR="0" lvl="0" indent="-342900">
              <a:lnSpc>
                <a:spcPct val="105000"/>
              </a:lnSpc>
              <a:spcBef>
                <a:spcPts val="0"/>
              </a:spcBef>
              <a:spcAft>
                <a:spcPts val="0"/>
              </a:spcAft>
              <a:buFont typeface="Symbol" panose="05050102010706020507" pitchFamily="18" charset="2"/>
              <a:buChar char=""/>
            </a:pPr>
            <a:r>
              <a:rPr lang="en-US" dirty="0">
                <a:latin typeface="Cambria" panose="02040503050406030204" pitchFamily="18" charset="0"/>
                <a:ea typeface="Times New Roman" panose="02020603050405020304" pitchFamily="18" charset="0"/>
                <a:cs typeface="Times New Roman" panose="02020603050405020304" pitchFamily="18" charset="0"/>
              </a:rPr>
              <a:t>Incentive to stay in the position</a:t>
            </a:r>
          </a:p>
          <a:p>
            <a:pPr marL="342900" marR="0" lvl="0" indent="-342900">
              <a:lnSpc>
                <a:spcPct val="105000"/>
              </a:lnSpc>
              <a:spcBef>
                <a:spcPts val="0"/>
              </a:spcBef>
              <a:spcAft>
                <a:spcPts val="0"/>
              </a:spcAft>
              <a:buFont typeface="Symbol" panose="05050102010706020507" pitchFamily="18" charset="2"/>
              <a:buChar char=""/>
            </a:pPr>
            <a:r>
              <a:rPr lang="en-US" dirty="0">
                <a:latin typeface="Cambria" panose="02040503050406030204" pitchFamily="18" charset="0"/>
                <a:ea typeface="Times New Roman" panose="02020603050405020304" pitchFamily="18" charset="0"/>
                <a:cs typeface="Times New Roman" panose="02020603050405020304" pitchFamily="18" charset="0"/>
              </a:rPr>
              <a:t>Incentive to leave the position </a:t>
            </a:r>
          </a:p>
          <a:p>
            <a:pPr marL="342900" marR="0" lvl="0" indent="-342900">
              <a:lnSpc>
                <a:spcPct val="105000"/>
              </a:lnSpc>
              <a:spcBef>
                <a:spcPts val="0"/>
              </a:spcBef>
              <a:spcAft>
                <a:spcPts val="0"/>
              </a:spcAft>
              <a:buFont typeface="Symbol" panose="05050102010706020507" pitchFamily="18" charset="2"/>
              <a:buChar char=""/>
            </a:pPr>
            <a:r>
              <a:rPr lang="en-US" dirty="0">
                <a:latin typeface="Cambria" panose="02040503050406030204" pitchFamily="18" charset="0"/>
                <a:ea typeface="Times New Roman" panose="02020603050405020304" pitchFamily="18" charset="0"/>
                <a:cs typeface="Times New Roman" panose="02020603050405020304" pitchFamily="18" charset="0"/>
              </a:rPr>
              <a:t>imposed reasons to stay in the position</a:t>
            </a:r>
          </a:p>
          <a:p>
            <a:pPr marL="342900" marR="0" lvl="0" indent="-342900">
              <a:lnSpc>
                <a:spcPct val="105000"/>
              </a:lnSpc>
              <a:spcBef>
                <a:spcPts val="0"/>
              </a:spcBef>
              <a:spcAft>
                <a:spcPts val="600"/>
              </a:spcAft>
              <a:buFont typeface="Symbol" panose="05050102010706020507" pitchFamily="18" charset="2"/>
              <a:buChar char=""/>
            </a:pPr>
            <a:r>
              <a:rPr lang="en-US" dirty="0">
                <a:latin typeface="Cambria" panose="02040503050406030204" pitchFamily="18" charset="0"/>
                <a:ea typeface="Times New Roman" panose="02020603050405020304" pitchFamily="18" charset="0"/>
                <a:cs typeface="Times New Roman" panose="02020603050405020304" pitchFamily="18" charset="0"/>
              </a:rPr>
              <a:t>imposed reasons to leave the position</a:t>
            </a:r>
          </a:p>
          <a:p>
            <a:pPr marL="0" marR="0" indent="0">
              <a:lnSpc>
                <a:spcPct val="105000"/>
              </a:lnSpc>
              <a:spcBef>
                <a:spcPts val="0"/>
              </a:spcBef>
              <a:spcAft>
                <a:spcPts val="600"/>
              </a:spcAft>
              <a:buNone/>
            </a:pPr>
            <a:r>
              <a:rPr lang="en-US" dirty="0">
                <a:latin typeface="Cambria" panose="02040503050406030204" pitchFamily="18" charset="0"/>
                <a:ea typeface="Times New Roman" panose="02020603050405020304" pitchFamily="18" charset="0"/>
                <a:cs typeface="Times New Roman" panose="02020603050405020304" pitchFamily="18" charset="0"/>
              </a:rPr>
              <a:t>(An imposed reason is something limiting the incumbents choices, like lack of other jobs, or declining health.)</a:t>
            </a:r>
          </a:p>
          <a:p>
            <a:endParaRPr lang="en-US" dirty="0"/>
          </a:p>
        </p:txBody>
      </p:sp>
    </p:spTree>
    <p:extLst>
      <p:ext uri="{BB962C8B-B14F-4D97-AF65-F5344CB8AC3E}">
        <p14:creationId xmlns:p14="http://schemas.microsoft.com/office/powerpoint/2010/main" val="38591466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9A22A7-5512-43FF-9B0B-5A0FC1662793}"/>
              </a:ext>
            </a:extLst>
          </p:cNvPr>
          <p:cNvSpPr>
            <a:spLocks noGrp="1"/>
          </p:cNvSpPr>
          <p:nvPr>
            <p:ph type="title"/>
          </p:nvPr>
        </p:nvSpPr>
        <p:spPr/>
        <p:txBody>
          <a:bodyPr/>
          <a:lstStyle/>
          <a:p>
            <a:r>
              <a:rPr lang="en-US" dirty="0"/>
              <a:t>Define your Options (brainstorm – debate – decide)</a:t>
            </a:r>
          </a:p>
        </p:txBody>
      </p:sp>
      <p:sp>
        <p:nvSpPr>
          <p:cNvPr id="3" name="Content Placeholder 2">
            <a:extLst>
              <a:ext uri="{FF2B5EF4-FFF2-40B4-BE49-F238E27FC236}">
                <a16:creationId xmlns:a16="http://schemas.microsoft.com/office/drawing/2014/main" id="{3E415AEE-0469-4F2A-A098-A8BCF3B48B23}"/>
              </a:ext>
            </a:extLst>
          </p:cNvPr>
          <p:cNvSpPr>
            <a:spLocks noGrp="1"/>
          </p:cNvSpPr>
          <p:nvPr>
            <p:ph idx="1"/>
          </p:nvPr>
        </p:nvSpPr>
        <p:spPr/>
        <p:txBody>
          <a:bodyPr/>
          <a:lstStyle/>
          <a:p>
            <a:pPr lvl="0"/>
            <a:r>
              <a:rPr lang="en-US" dirty="0"/>
              <a:t>Fill as is or change position? Why? How?</a:t>
            </a:r>
          </a:p>
          <a:p>
            <a:pPr lvl="0"/>
            <a:r>
              <a:rPr lang="en-US" dirty="0"/>
              <a:t>Competitively hire or appoint? Why? How?</a:t>
            </a:r>
          </a:p>
          <a:p>
            <a:pPr lvl="0"/>
            <a:r>
              <a:rPr lang="en-US" dirty="0"/>
              <a:t>Hire on or before vacancy? Why? How?</a:t>
            </a:r>
          </a:p>
          <a:p>
            <a:pPr lvl="0"/>
            <a:r>
              <a:rPr lang="en-US" dirty="0"/>
              <a:t>Hire internally or externally? Why? How?</a:t>
            </a:r>
          </a:p>
          <a:p>
            <a:pPr lvl="0"/>
            <a:r>
              <a:rPr lang="en-US" dirty="0"/>
              <a:t>Recruit locally or globally? Why? How?</a:t>
            </a:r>
          </a:p>
          <a:p>
            <a:pPr lvl="0"/>
            <a:endParaRPr lang="en-US" dirty="0"/>
          </a:p>
          <a:p>
            <a:endParaRPr lang="en-US" dirty="0"/>
          </a:p>
        </p:txBody>
      </p:sp>
    </p:spTree>
    <p:extLst>
      <p:ext uri="{BB962C8B-B14F-4D97-AF65-F5344CB8AC3E}">
        <p14:creationId xmlns:p14="http://schemas.microsoft.com/office/powerpoint/2010/main" val="153422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11A1E2-4097-4F92-B69E-96CD87D1F1F1}"/>
              </a:ext>
            </a:extLst>
          </p:cNvPr>
          <p:cNvSpPr>
            <a:spLocks noGrp="1"/>
          </p:cNvSpPr>
          <p:nvPr>
            <p:ph type="title"/>
          </p:nvPr>
        </p:nvSpPr>
        <p:spPr/>
        <p:txBody>
          <a:bodyPr/>
          <a:lstStyle/>
          <a:p>
            <a:r>
              <a:rPr lang="en-US" dirty="0"/>
              <a:t>Our Current Focus</a:t>
            </a:r>
          </a:p>
        </p:txBody>
      </p:sp>
      <p:sp>
        <p:nvSpPr>
          <p:cNvPr id="3" name="Content Placeholder 2">
            <a:extLst>
              <a:ext uri="{FF2B5EF4-FFF2-40B4-BE49-F238E27FC236}">
                <a16:creationId xmlns:a16="http://schemas.microsoft.com/office/drawing/2014/main" id="{35030296-AC7E-406A-8295-AD3E303964D6}"/>
              </a:ext>
            </a:extLst>
          </p:cNvPr>
          <p:cNvSpPr>
            <a:spLocks noGrp="1"/>
          </p:cNvSpPr>
          <p:nvPr>
            <p:ph idx="1"/>
          </p:nvPr>
        </p:nvSpPr>
        <p:spPr/>
        <p:txBody>
          <a:bodyPr/>
          <a:lstStyle/>
          <a:p>
            <a:r>
              <a:rPr lang="en-US" dirty="0"/>
              <a:t>Currently we have three initiatives related to Succession Planning – all three of which were discussed/debated/and ranked in our annual strategic planning retreat.</a:t>
            </a:r>
          </a:p>
          <a:p>
            <a:r>
              <a:rPr lang="en-US" dirty="0"/>
              <a:t>Review and adjust salaries, particularly starting salaries, to attract more/better candidates for some of our positions. *</a:t>
            </a:r>
          </a:p>
          <a:p>
            <a:r>
              <a:rPr lang="en-US" dirty="0"/>
              <a:t>Increase/Improve marketing of key vacancies to , to attract more/better candidates for some of our positions.*</a:t>
            </a:r>
          </a:p>
          <a:p>
            <a:r>
              <a:rPr lang="en-US" b="1" u="sng" dirty="0"/>
              <a:t>Participant Training and Development Plan (PTDP)</a:t>
            </a:r>
          </a:p>
          <a:p>
            <a:pPr marL="109728" indent="0">
              <a:buNone/>
            </a:pPr>
            <a:r>
              <a:rPr lang="en-US" dirty="0"/>
              <a:t>(*) – out of scope of this presentation</a:t>
            </a:r>
          </a:p>
        </p:txBody>
      </p:sp>
    </p:spTree>
    <p:extLst>
      <p:ext uri="{BB962C8B-B14F-4D97-AF65-F5344CB8AC3E}">
        <p14:creationId xmlns:p14="http://schemas.microsoft.com/office/powerpoint/2010/main" val="23748252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5CF06F-45ED-49A4-A3FD-0C6FB2EFF052}"/>
              </a:ext>
            </a:extLst>
          </p:cNvPr>
          <p:cNvSpPr>
            <a:spLocks noGrp="1"/>
          </p:cNvSpPr>
          <p:nvPr>
            <p:ph type="title"/>
          </p:nvPr>
        </p:nvSpPr>
        <p:spPr/>
        <p:txBody>
          <a:bodyPr>
            <a:normAutofit fontScale="90000"/>
          </a:bodyPr>
          <a:lstStyle/>
          <a:p>
            <a:r>
              <a:rPr lang="en-US" dirty="0"/>
              <a:t>Participant Training and Development Plan (PTDP)</a:t>
            </a:r>
            <a:br>
              <a:rPr lang="en-US" dirty="0"/>
            </a:br>
            <a:endParaRPr lang="en-US" dirty="0"/>
          </a:p>
        </p:txBody>
      </p:sp>
      <p:sp>
        <p:nvSpPr>
          <p:cNvPr id="3" name="Content Placeholder 2">
            <a:extLst>
              <a:ext uri="{FF2B5EF4-FFF2-40B4-BE49-F238E27FC236}">
                <a16:creationId xmlns:a16="http://schemas.microsoft.com/office/drawing/2014/main" id="{F5C1DA84-222C-42A0-A5FA-3637F757C4ED}"/>
              </a:ext>
            </a:extLst>
          </p:cNvPr>
          <p:cNvSpPr>
            <a:spLocks noGrp="1"/>
          </p:cNvSpPr>
          <p:nvPr>
            <p:ph sz="half" idx="1"/>
          </p:nvPr>
        </p:nvSpPr>
        <p:spPr/>
        <p:txBody>
          <a:bodyPr/>
          <a:lstStyle/>
          <a:p>
            <a:r>
              <a:rPr lang="en-US" dirty="0"/>
              <a:t>All UU&amp;PI staff not included in CPP were surveyed regarding their interest and willingness to participate in individual development plans to make them better candidates for advancement – and what advancement they sought.</a:t>
            </a:r>
          </a:p>
          <a:p>
            <a:r>
              <a:rPr lang="en-US" dirty="0"/>
              <a:t>Results are shared with individual managers/supervisors and the UU&amp;PI Succession Planning Team.</a:t>
            </a:r>
          </a:p>
          <a:p>
            <a:r>
              <a:rPr lang="en-US" dirty="0"/>
              <a:t>Individual Development plans created are shared with, and followed up on by the Succession Planning Team – which will report to the SLT.</a:t>
            </a:r>
          </a:p>
        </p:txBody>
      </p:sp>
      <p:pic>
        <p:nvPicPr>
          <p:cNvPr id="5" name="Content Placeholder 4">
            <a:extLst>
              <a:ext uri="{FF2B5EF4-FFF2-40B4-BE49-F238E27FC236}">
                <a16:creationId xmlns:a16="http://schemas.microsoft.com/office/drawing/2014/main" id="{F6497486-BE58-42D7-91ED-52C25DA3ECD8}"/>
              </a:ext>
            </a:extLst>
          </p:cNvPr>
          <p:cNvPicPr>
            <a:picLocks noGrp="1" noChangeAspect="1"/>
          </p:cNvPicPr>
          <p:nvPr>
            <p:ph sz="half" idx="2"/>
          </p:nvPr>
        </p:nvPicPr>
        <p:blipFill>
          <a:blip r:embed="rId2"/>
          <a:stretch>
            <a:fillRect/>
          </a:stretch>
        </p:blipFill>
        <p:spPr>
          <a:xfrm>
            <a:off x="6197600" y="2597194"/>
            <a:ext cx="5384800" cy="3646400"/>
          </a:xfrm>
          <a:prstGeom prst="rect">
            <a:avLst/>
          </a:prstGeom>
        </p:spPr>
      </p:pic>
    </p:spTree>
    <p:extLst>
      <p:ext uri="{BB962C8B-B14F-4D97-AF65-F5344CB8AC3E}">
        <p14:creationId xmlns:p14="http://schemas.microsoft.com/office/powerpoint/2010/main" val="26670455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3: Wrap-up</a:t>
            </a:r>
          </a:p>
        </p:txBody>
      </p:sp>
      <p:sp>
        <p:nvSpPr>
          <p:cNvPr id="3" name="Text Placeholder 2"/>
          <p:cNvSpPr>
            <a:spLocks noGrp="1"/>
          </p:cNvSpPr>
          <p:nvPr>
            <p:ph idx="1"/>
          </p:nvPr>
        </p:nvSpPr>
        <p:spPr/>
        <p:txBody>
          <a:bodyPr>
            <a:normAutofit fontScale="92500" lnSpcReduction="10000"/>
          </a:bodyPr>
          <a:lstStyle/>
          <a:p>
            <a:r>
              <a:rPr lang="en-US" dirty="0"/>
              <a:t>Career Development at the Professional, Management, Leadership level is very individualized.  Even so, a training curriculum at this level greatly enhances the Career Development potential</a:t>
            </a:r>
          </a:p>
          <a:p>
            <a:r>
              <a:rPr lang="en-US" dirty="0"/>
              <a:t>It is important to assess all you positions for organizational risk if they are vacant (or the person is not longer there)</a:t>
            </a:r>
          </a:p>
          <a:p>
            <a:r>
              <a:rPr lang="en-US" dirty="0"/>
              <a:t>It is important to reassess what you want out of each position</a:t>
            </a:r>
          </a:p>
          <a:p>
            <a:r>
              <a:rPr lang="en-US" dirty="0"/>
              <a:t>It is important before you try to build an internal pool to assess your staffs interest in being in that pool</a:t>
            </a:r>
          </a:p>
          <a:p>
            <a:r>
              <a:rPr lang="en-US" dirty="0"/>
              <a:t>Developing a person to be a good candidate for an internal position takes work from both the person and the manager – but it pays off.</a:t>
            </a:r>
          </a:p>
          <a:p>
            <a:r>
              <a:rPr lang="en-US" dirty="0"/>
              <a:t>Questions/Discussion</a:t>
            </a:r>
          </a:p>
        </p:txBody>
      </p:sp>
    </p:spTree>
    <p:extLst>
      <p:ext uri="{BB962C8B-B14F-4D97-AF65-F5344CB8AC3E}">
        <p14:creationId xmlns:p14="http://schemas.microsoft.com/office/powerpoint/2010/main" val="15315281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4: Leadership Succession Planning</a:t>
            </a:r>
          </a:p>
        </p:txBody>
      </p:sp>
      <p:sp>
        <p:nvSpPr>
          <p:cNvPr id="3" name="Content Placeholder 2"/>
          <p:cNvSpPr>
            <a:spLocks noGrp="1"/>
          </p:cNvSpPr>
          <p:nvPr>
            <p:ph idx="1"/>
          </p:nvPr>
        </p:nvSpPr>
        <p:spPr/>
        <p:txBody>
          <a:bodyPr/>
          <a:lstStyle/>
          <a:p>
            <a:r>
              <a:rPr lang="en-US" dirty="0"/>
              <a:t>Leadership isn’t about “hard” skills</a:t>
            </a:r>
          </a:p>
          <a:p>
            <a:r>
              <a:rPr lang="en-US" dirty="0"/>
              <a:t>Leadership isn’t about “soft” skills</a:t>
            </a:r>
          </a:p>
          <a:p>
            <a:r>
              <a:rPr lang="en-US" dirty="0"/>
              <a:t>Leadership is the ability to articulate a vision, plan to accomplish the vision, and execute the plan while sustaining or improving current levels of performance.</a:t>
            </a:r>
          </a:p>
          <a:p>
            <a:r>
              <a:rPr lang="en-US" dirty="0"/>
              <a:t>As the Supreme Court Justice said… “I know it when I see it!”</a:t>
            </a:r>
          </a:p>
          <a:p>
            <a:endParaRPr lang="en-US" dirty="0"/>
          </a:p>
        </p:txBody>
      </p:sp>
    </p:spTree>
    <p:extLst>
      <p:ext uri="{BB962C8B-B14F-4D97-AF65-F5344CB8AC3E}">
        <p14:creationId xmlns:p14="http://schemas.microsoft.com/office/powerpoint/2010/main" val="805509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1CD6D7-EF60-40D1-B274-E43637E14E20}"/>
              </a:ext>
            </a:extLst>
          </p:cNvPr>
          <p:cNvSpPr>
            <a:spLocks noGrp="1"/>
          </p:cNvSpPr>
          <p:nvPr>
            <p:ph type="title"/>
          </p:nvPr>
        </p:nvSpPr>
        <p:spPr/>
        <p:txBody>
          <a:bodyPr/>
          <a:lstStyle/>
          <a:p>
            <a:pPr algn="ctr"/>
            <a:r>
              <a:rPr lang="en-US" dirty="0"/>
              <a:t>The SIPOC framework</a:t>
            </a:r>
          </a:p>
        </p:txBody>
      </p:sp>
      <p:graphicFrame>
        <p:nvGraphicFramePr>
          <p:cNvPr id="4" name="Content Placeholder 3">
            <a:extLst>
              <a:ext uri="{FF2B5EF4-FFF2-40B4-BE49-F238E27FC236}">
                <a16:creationId xmlns:a16="http://schemas.microsoft.com/office/drawing/2014/main" id="{613FE092-261E-4FB9-B210-5F8D8076150A}"/>
              </a:ext>
            </a:extLst>
          </p:cNvPr>
          <p:cNvGraphicFramePr>
            <a:graphicFrameLocks noGrp="1"/>
          </p:cNvGraphicFramePr>
          <p:nvPr>
            <p:ph idx="1"/>
            <p:extLst>
              <p:ext uri="{D42A27DB-BD31-4B8C-83A1-F6EECF244321}">
                <p14:modId xmlns:p14="http://schemas.microsoft.com/office/powerpoint/2010/main" val="3004448131"/>
              </p:ext>
            </p:extLst>
          </p:nvPr>
        </p:nvGraphicFramePr>
        <p:xfrm>
          <a:off x="1729002" y="3761451"/>
          <a:ext cx="8733995" cy="2832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Arrow: Curved Down 6">
            <a:extLst>
              <a:ext uri="{FF2B5EF4-FFF2-40B4-BE49-F238E27FC236}">
                <a16:creationId xmlns:a16="http://schemas.microsoft.com/office/drawing/2014/main" id="{376413CC-FB77-4136-AC0A-A3F832458C00}"/>
              </a:ext>
            </a:extLst>
          </p:cNvPr>
          <p:cNvSpPr/>
          <p:nvPr/>
        </p:nvSpPr>
        <p:spPr>
          <a:xfrm>
            <a:off x="-1" y="1991032"/>
            <a:ext cx="12403395" cy="3186572"/>
          </a:xfrm>
          <a:prstGeom prst="curved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LEADER!</a:t>
            </a:r>
          </a:p>
          <a:p>
            <a:pPr algn="ctr"/>
            <a:endParaRPr lang="en-US" dirty="0">
              <a:solidFill>
                <a:schemeClr val="tx1"/>
              </a:solidFill>
            </a:endParaRPr>
          </a:p>
        </p:txBody>
      </p:sp>
    </p:spTree>
    <p:extLst>
      <p:ext uri="{BB962C8B-B14F-4D97-AF65-F5344CB8AC3E}">
        <p14:creationId xmlns:p14="http://schemas.microsoft.com/office/powerpoint/2010/main" val="14853420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182625"/>
            <a:ext cx="10972800" cy="1066800"/>
          </a:xfrm>
        </p:spPr>
        <p:txBody>
          <a:bodyPr/>
          <a:lstStyle/>
          <a:p>
            <a:r>
              <a:rPr lang="en-US" dirty="0"/>
              <a:t>The next Leader….</a:t>
            </a:r>
          </a:p>
        </p:txBody>
      </p:sp>
      <p:sp>
        <p:nvSpPr>
          <p:cNvPr id="4" name="Text Placeholder 3"/>
          <p:cNvSpPr>
            <a:spLocks noGrp="1"/>
          </p:cNvSpPr>
          <p:nvPr>
            <p:ph sz="half" idx="1"/>
          </p:nvPr>
        </p:nvSpPr>
        <p:spPr/>
        <p:txBody>
          <a:bodyPr/>
          <a:lstStyle/>
          <a:p>
            <a:r>
              <a:rPr lang="en-US" dirty="0"/>
              <a:t>An Organizations Leader is chosen by :</a:t>
            </a:r>
          </a:p>
          <a:p>
            <a:pPr lvl="1"/>
            <a:r>
              <a:rPr lang="en-US" dirty="0"/>
              <a:t>Its Board of Directors,</a:t>
            </a:r>
          </a:p>
          <a:p>
            <a:pPr lvl="1"/>
            <a:r>
              <a:rPr lang="en-US" dirty="0"/>
              <a:t>A higher level executive, or</a:t>
            </a:r>
          </a:p>
          <a:p>
            <a:pPr lvl="1"/>
            <a:r>
              <a:rPr lang="en-US" dirty="0"/>
              <a:t>An outgoing leader.</a:t>
            </a:r>
          </a:p>
          <a:p>
            <a:r>
              <a:rPr lang="en-US" dirty="0"/>
              <a:t>Leaders are not hired to dwell on the past or stay stuck in the present, but to LEAD to the future.</a:t>
            </a:r>
          </a:p>
          <a:p>
            <a:r>
              <a:rPr lang="en-US" dirty="0"/>
              <a:t>The roadmap to the future is your Strategic Plan</a:t>
            </a:r>
          </a:p>
          <a:p>
            <a:r>
              <a:rPr lang="en-US" dirty="0"/>
              <a:t>If your Board buys into your strategic plan…</a:t>
            </a:r>
          </a:p>
          <a:p>
            <a:r>
              <a:rPr lang="en-US" dirty="0"/>
              <a:t>They will hire the best candidate to execute it.</a:t>
            </a:r>
          </a:p>
          <a:p>
            <a:endParaRPr lang="en-US" dirty="0"/>
          </a:p>
        </p:txBody>
      </p:sp>
      <p:pic>
        <p:nvPicPr>
          <p:cNvPr id="8" name="Content Placeholder 7">
            <a:extLst>
              <a:ext uri="{FF2B5EF4-FFF2-40B4-BE49-F238E27FC236}">
                <a16:creationId xmlns:a16="http://schemas.microsoft.com/office/drawing/2014/main" id="{0AAE9C5D-F3B7-4BEA-B7BB-2E2AE4987689}"/>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044730" y="2249488"/>
            <a:ext cx="3690540" cy="4341812"/>
          </a:xfrm>
        </p:spPr>
      </p:pic>
    </p:spTree>
    <p:extLst>
      <p:ext uri="{BB962C8B-B14F-4D97-AF65-F5344CB8AC3E}">
        <p14:creationId xmlns:p14="http://schemas.microsoft.com/office/powerpoint/2010/main" val="29409954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C200-8871-45DF-98B2-6EF479081332}"/>
              </a:ext>
            </a:extLst>
          </p:cNvPr>
          <p:cNvSpPr>
            <a:spLocks noGrp="1"/>
          </p:cNvSpPr>
          <p:nvPr>
            <p:ph type="title"/>
          </p:nvPr>
        </p:nvSpPr>
        <p:spPr/>
        <p:txBody>
          <a:bodyPr/>
          <a:lstStyle/>
          <a:p>
            <a:r>
              <a:rPr lang="en-US" dirty="0"/>
              <a:t>Developing your Next Leader Roadmap….</a:t>
            </a:r>
          </a:p>
        </p:txBody>
      </p:sp>
      <p:sp>
        <p:nvSpPr>
          <p:cNvPr id="3" name="Content Placeholder 2">
            <a:extLst>
              <a:ext uri="{FF2B5EF4-FFF2-40B4-BE49-F238E27FC236}">
                <a16:creationId xmlns:a16="http://schemas.microsoft.com/office/drawing/2014/main" id="{43373DC6-C4E4-42EF-8A08-1F9B593B4474}"/>
              </a:ext>
            </a:extLst>
          </p:cNvPr>
          <p:cNvSpPr>
            <a:spLocks noGrp="1"/>
          </p:cNvSpPr>
          <p:nvPr>
            <p:ph sz="half" idx="1"/>
          </p:nvPr>
        </p:nvSpPr>
        <p:spPr/>
        <p:txBody>
          <a:bodyPr/>
          <a:lstStyle/>
          <a:p>
            <a:r>
              <a:rPr lang="en-US" dirty="0"/>
              <a:t>The Malcom Baldrige / Florida Sterling Framework</a:t>
            </a:r>
          </a:p>
          <a:p>
            <a:r>
              <a:rPr lang="en-US" dirty="0"/>
              <a:t>If your board agrees with your Vision and has approved your Strategic Plan to accomplish it…</a:t>
            </a:r>
          </a:p>
          <a:p>
            <a:pPr lvl="1"/>
            <a:r>
              <a:rPr lang="en-US" dirty="0"/>
              <a:t>They will hire a leader that they believe can execute that strategic plan!</a:t>
            </a:r>
          </a:p>
          <a:p>
            <a:r>
              <a:rPr lang="en-US" dirty="0"/>
              <a:t>If not…</a:t>
            </a:r>
          </a:p>
          <a:p>
            <a:pPr lvl="1"/>
            <a:r>
              <a:rPr lang="en-US" dirty="0"/>
              <a:t>They will hire a leader who can understand their vision, and develop and execute a strategic plan to get there.</a:t>
            </a:r>
          </a:p>
        </p:txBody>
      </p:sp>
      <p:pic>
        <p:nvPicPr>
          <p:cNvPr id="7" name="Content Placeholder 6">
            <a:extLst>
              <a:ext uri="{FF2B5EF4-FFF2-40B4-BE49-F238E27FC236}">
                <a16:creationId xmlns:a16="http://schemas.microsoft.com/office/drawing/2014/main" id="{F32EFC0F-C034-4147-A9DD-BE3A90AE06AD}"/>
              </a:ext>
            </a:extLst>
          </p:cNvPr>
          <p:cNvPicPr>
            <a:picLocks noGrp="1" noChangeAspect="1"/>
          </p:cNvPicPr>
          <p:nvPr>
            <p:ph sz="half" idx="2"/>
          </p:nvPr>
        </p:nvPicPr>
        <p:blipFill>
          <a:blip r:embed="rId2"/>
          <a:stretch>
            <a:fillRect/>
          </a:stretch>
        </p:blipFill>
        <p:spPr>
          <a:xfrm>
            <a:off x="6307772" y="3363087"/>
            <a:ext cx="5133975" cy="1057275"/>
          </a:xfrm>
          <a:prstGeom prst="rect">
            <a:avLst/>
          </a:prstGeom>
        </p:spPr>
      </p:pic>
    </p:spTree>
    <p:extLst>
      <p:ext uri="{BB962C8B-B14F-4D97-AF65-F5344CB8AC3E}">
        <p14:creationId xmlns:p14="http://schemas.microsoft.com/office/powerpoint/2010/main" val="28073464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6E94B4-837B-434E-AC77-7AE6DE0F81A2}"/>
              </a:ext>
            </a:extLst>
          </p:cNvPr>
          <p:cNvSpPr>
            <a:spLocks noGrp="1"/>
          </p:cNvSpPr>
          <p:nvPr>
            <p:ph type="title"/>
          </p:nvPr>
        </p:nvSpPr>
        <p:spPr/>
        <p:txBody>
          <a:bodyPr/>
          <a:lstStyle/>
          <a:p>
            <a:r>
              <a:rPr lang="en-US" dirty="0"/>
              <a:t>The Criteria as a Leader Roadmap</a:t>
            </a:r>
          </a:p>
        </p:txBody>
      </p:sp>
      <p:sp>
        <p:nvSpPr>
          <p:cNvPr id="3" name="Content Placeholder 2">
            <a:extLst>
              <a:ext uri="{FF2B5EF4-FFF2-40B4-BE49-F238E27FC236}">
                <a16:creationId xmlns:a16="http://schemas.microsoft.com/office/drawing/2014/main" id="{D62335BE-CEB3-45BE-ACD3-8E5C13A6BC82}"/>
              </a:ext>
            </a:extLst>
          </p:cNvPr>
          <p:cNvSpPr>
            <a:spLocks noGrp="1"/>
          </p:cNvSpPr>
          <p:nvPr>
            <p:ph idx="1"/>
          </p:nvPr>
        </p:nvSpPr>
        <p:spPr/>
        <p:txBody>
          <a:bodyPr>
            <a:normAutofit fontScale="85000" lnSpcReduction="10000"/>
          </a:bodyPr>
          <a:lstStyle/>
          <a:p>
            <a:r>
              <a:rPr lang="en-US" dirty="0"/>
              <a:t>If you have:</a:t>
            </a:r>
          </a:p>
          <a:p>
            <a:pPr lvl="1"/>
            <a:r>
              <a:rPr lang="en-US" dirty="0"/>
              <a:t> a sound leadership system with a clear VMV, including a leadership development system (Crit. 1)</a:t>
            </a:r>
          </a:p>
          <a:p>
            <a:pPr lvl="1"/>
            <a:r>
              <a:rPr lang="en-US" dirty="0"/>
              <a:t>Involve the SLT and all staff in developing and executing a Strategic Plan (Crit. 2)</a:t>
            </a:r>
          </a:p>
          <a:p>
            <a:pPr lvl="1"/>
            <a:r>
              <a:rPr lang="en-US" dirty="0"/>
              <a:t>That focuses on meeting the needs of the Customer</a:t>
            </a:r>
            <a:r>
              <a:rPr lang="en-US"/>
              <a:t>, now </a:t>
            </a:r>
            <a:r>
              <a:rPr lang="en-US" dirty="0"/>
              <a:t>and tomorrow (Crit. 3)</a:t>
            </a:r>
          </a:p>
          <a:p>
            <a:pPr lvl="1"/>
            <a:r>
              <a:rPr lang="en-US" dirty="0"/>
              <a:t>That leverages a highly trained and engaged workforce (Crit. 5)</a:t>
            </a:r>
          </a:p>
          <a:p>
            <a:pPr lvl="1"/>
            <a:r>
              <a:rPr lang="en-US" dirty="0"/>
              <a:t>To perform well defined and monitored processes to product your product (Crit. 6)</a:t>
            </a:r>
          </a:p>
          <a:p>
            <a:pPr lvl="1"/>
            <a:r>
              <a:rPr lang="en-US" dirty="0"/>
              <a:t>That captures, maintains, reviews and uses knowledge and information about all aspects of the organization (Crit. 4)</a:t>
            </a:r>
          </a:p>
          <a:p>
            <a:pPr lvl="1"/>
            <a:r>
              <a:rPr lang="en-US" dirty="0"/>
              <a:t>And produces RESULTS!  (Crit. 7)</a:t>
            </a:r>
          </a:p>
          <a:p>
            <a:r>
              <a:rPr lang="en-US" dirty="0"/>
              <a:t>You have grown a pool of potential leaders for your organization internally, AND you know what you would be looking for in an external leader candidate.</a:t>
            </a:r>
          </a:p>
          <a:p>
            <a:endParaRPr lang="en-US" dirty="0"/>
          </a:p>
        </p:txBody>
      </p:sp>
    </p:spTree>
    <p:extLst>
      <p:ext uri="{BB962C8B-B14F-4D97-AF65-F5344CB8AC3E}">
        <p14:creationId xmlns:p14="http://schemas.microsoft.com/office/powerpoint/2010/main" val="19067416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Leadership Succession Planning : Wrap-up</a:t>
            </a:r>
          </a:p>
        </p:txBody>
      </p:sp>
      <p:sp>
        <p:nvSpPr>
          <p:cNvPr id="3" name="Text Placeholder 2"/>
          <p:cNvSpPr>
            <a:spLocks noGrp="1"/>
          </p:cNvSpPr>
          <p:nvPr>
            <p:ph idx="1"/>
          </p:nvPr>
        </p:nvSpPr>
        <p:spPr/>
        <p:txBody>
          <a:bodyPr/>
          <a:lstStyle/>
          <a:p>
            <a:r>
              <a:rPr lang="en-US" dirty="0"/>
              <a:t>The difference between and Effective Manager and an Effective Leader is Leading.  </a:t>
            </a:r>
          </a:p>
          <a:p>
            <a:r>
              <a:rPr lang="en-US" dirty="0"/>
              <a:t>Put in a Manager/Leadership Training program, and allow potential successors to perform / act at a higher level.</a:t>
            </a:r>
          </a:p>
          <a:p>
            <a:r>
              <a:rPr lang="en-US" dirty="0"/>
              <a:t>The next organization leader will either be hired to execute the Strategic Plan, or to create it.  If you don’t have buy in on your Strategic Plan, re-work it.</a:t>
            </a:r>
          </a:p>
          <a:p>
            <a:r>
              <a:rPr lang="en-US" dirty="0"/>
              <a:t>Questions / Discussion?</a:t>
            </a:r>
          </a:p>
        </p:txBody>
      </p:sp>
    </p:spTree>
    <p:extLst>
      <p:ext uri="{BB962C8B-B14F-4D97-AF65-F5344CB8AC3E}">
        <p14:creationId xmlns:p14="http://schemas.microsoft.com/office/powerpoint/2010/main" val="19620163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Done with the Slides… let’s talk</a:t>
            </a:r>
          </a:p>
        </p:txBody>
      </p:sp>
      <p:sp>
        <p:nvSpPr>
          <p:cNvPr id="3" name="Content Placeholder 2"/>
          <p:cNvSpPr>
            <a:spLocks noGrp="1"/>
          </p:cNvSpPr>
          <p:nvPr>
            <p:ph idx="1"/>
          </p:nvPr>
        </p:nvSpPr>
        <p:spPr/>
        <p:txBody>
          <a:bodyPr/>
          <a:lstStyle/>
          <a:p>
            <a:r>
              <a:rPr lang="en-US" dirty="0"/>
              <a:t>Do you have any questions?</a:t>
            </a:r>
          </a:p>
          <a:p>
            <a:r>
              <a:rPr lang="en-US" dirty="0"/>
              <a:t>Did you learn anything?</a:t>
            </a:r>
          </a:p>
          <a:p>
            <a:r>
              <a:rPr lang="en-US" dirty="0"/>
              <a:t>Do you have something to share?</a:t>
            </a:r>
          </a:p>
          <a:p>
            <a:endParaRPr lang="en-US" dirty="0"/>
          </a:p>
          <a:p>
            <a:endParaRPr lang="en-US" dirty="0"/>
          </a:p>
          <a:p>
            <a:endParaRPr lang="en-US" dirty="0"/>
          </a:p>
          <a:p>
            <a:r>
              <a:rPr lang="en-US" dirty="0"/>
              <a:t>Thanks – Gordon.  Gordon.klein@talgov.com</a:t>
            </a:r>
          </a:p>
        </p:txBody>
      </p:sp>
    </p:spTree>
    <p:extLst>
      <p:ext uri="{BB962C8B-B14F-4D97-AF65-F5344CB8AC3E}">
        <p14:creationId xmlns:p14="http://schemas.microsoft.com/office/powerpoint/2010/main" val="6876548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raining presentation">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alibri">
      <a:maj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extLst>
    <a:ext uri="{05A4C25C-085E-4340-85A3-A5531E510DB2}">
      <thm15:themeFamily xmlns:thm15="http://schemas.microsoft.com/office/thememl/2012/main" name="Training presentation.potx" id="{7B9FCAFE-DDE5-4198-9987-54DFCAD80598}" vid="{6015A8B0-C387-4E39-945C-0F39E3EB10B6}"/>
    </a:ext>
  </a:extLst>
</a:theme>
</file>

<file path=ppt/theme/theme2.xml><?xml version="1.0" encoding="utf-8"?>
<a:theme xmlns:a="http://schemas.openxmlformats.org/drawingml/2006/main" name="Office Them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alibri">
      <a:maj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alibri">
      <a:maj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Training presentation</Template>
  <TotalTime>1681</TotalTime>
  <Words>2942</Words>
  <Application>Microsoft Office PowerPoint</Application>
  <PresentationFormat>Widescreen</PresentationFormat>
  <Paragraphs>331</Paragraphs>
  <Slides>47</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Arial</vt:lpstr>
      <vt:lpstr>Calibri</vt:lpstr>
      <vt:lpstr>Cambria</vt:lpstr>
      <vt:lpstr>Georgia</vt:lpstr>
      <vt:lpstr>Symbol</vt:lpstr>
      <vt:lpstr>Wingdings 2</vt:lpstr>
      <vt:lpstr>Training presentation</vt:lpstr>
      <vt:lpstr>Career Progression to Executive Leadership </vt:lpstr>
      <vt:lpstr>Introduction</vt:lpstr>
      <vt:lpstr>We’re still on the path….</vt:lpstr>
      <vt:lpstr>In the Sterling Framework….</vt:lpstr>
      <vt:lpstr>1.1 Senior Leadership</vt:lpstr>
      <vt:lpstr>1.2 Governance and Societal Responsibilities:</vt:lpstr>
      <vt:lpstr>5.2 Workforce Engagement</vt:lpstr>
      <vt:lpstr>What is Succession Planning?</vt:lpstr>
      <vt:lpstr>PowerPoint Presentation</vt:lpstr>
      <vt:lpstr>PowerPoint Presentation</vt:lpstr>
      <vt:lpstr>PowerPoint Presentation</vt:lpstr>
      <vt:lpstr>The SIPOC framework</vt:lpstr>
      <vt:lpstr>The SIPOC framework</vt:lpstr>
      <vt:lpstr>The SIPOC framework</vt:lpstr>
      <vt:lpstr>The SIPOC framework</vt:lpstr>
      <vt:lpstr>The SIPOC framework</vt:lpstr>
      <vt:lpstr>The four programs </vt:lpstr>
      <vt:lpstr>Program 1: Career Progression Program (CPP) </vt:lpstr>
      <vt:lpstr>Lesson 1: Career Progression Program (CPP)</vt:lpstr>
      <vt:lpstr>Career Progression Program (CPP)</vt:lpstr>
      <vt:lpstr>Career Progression Program (CPP)</vt:lpstr>
      <vt:lpstr>Career Progression Program (CPP)</vt:lpstr>
      <vt:lpstr>CPP: Wrap-up</vt:lpstr>
      <vt:lpstr>Program 2: Supervisor Roadmap</vt:lpstr>
      <vt:lpstr>The SIPOC framework</vt:lpstr>
      <vt:lpstr>Supervisor Roadmap</vt:lpstr>
      <vt:lpstr>Supervisor Roadmap</vt:lpstr>
      <vt:lpstr>Supervisor Roadmap</vt:lpstr>
      <vt:lpstr>Supervisor Roadmap: Wrap-up</vt:lpstr>
      <vt:lpstr>Program 3: Management  and Leadership Training / Position Risk Assessment / Participant Training and Development Plan (PTDP)</vt:lpstr>
      <vt:lpstr>The SIPOC framework</vt:lpstr>
      <vt:lpstr>Management and Leadership Training</vt:lpstr>
      <vt:lpstr>Back to Criteria….</vt:lpstr>
      <vt:lpstr>Assess Positions</vt:lpstr>
      <vt:lpstr>Define the Position</vt:lpstr>
      <vt:lpstr>Assess the Position</vt:lpstr>
      <vt:lpstr>Define your Options (brainstorm – debate – decide)</vt:lpstr>
      <vt:lpstr>Our Current Focus</vt:lpstr>
      <vt:lpstr>Participant Training and Development Plan (PTDP) </vt:lpstr>
      <vt:lpstr>Program 3: Wrap-up</vt:lpstr>
      <vt:lpstr>Program 4: Leadership Succession Planning</vt:lpstr>
      <vt:lpstr>The SIPOC framework</vt:lpstr>
      <vt:lpstr>The next Leader….</vt:lpstr>
      <vt:lpstr>Developing your Next Leader Roadmap….</vt:lpstr>
      <vt:lpstr>The Criteria as a Leader Roadmap</vt:lpstr>
      <vt:lpstr>Leadership Succession Planning : Wrap-up</vt:lpstr>
      <vt:lpstr>Done with the Slides… let’s talk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Training Presentation</dc:title>
  <dc:creator>Gordon Klein</dc:creator>
  <cp:lastModifiedBy>Gordon Klein</cp:lastModifiedBy>
  <cp:revision>65</cp:revision>
  <dcterms:created xsi:type="dcterms:W3CDTF">2018-05-28T21:19:45Z</dcterms:created>
  <dcterms:modified xsi:type="dcterms:W3CDTF">2019-02-07T09:36:10Z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ies>
</file>